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8" r:id="rId4"/>
    <p:sldId id="268" r:id="rId5"/>
    <p:sldId id="259" r:id="rId6"/>
    <p:sldId id="270" r:id="rId7"/>
    <p:sldId id="266" r:id="rId8"/>
    <p:sldId id="264" r:id="rId9"/>
    <p:sldId id="265" r:id="rId10"/>
    <p:sldId id="267" r:id="rId11"/>
    <p:sldId id="262" r:id="rId12"/>
    <p:sldId id="263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既定のセクション" id="{7090213C-29BB-43C9-B801-8B2F2F72A4D1}">
          <p14:sldIdLst>
            <p14:sldId id="256"/>
            <p14:sldId id="257"/>
            <p14:sldId id="258"/>
            <p14:sldId id="268"/>
            <p14:sldId id="259"/>
            <p14:sldId id="270"/>
            <p14:sldId id="266"/>
            <p14:sldId id="264"/>
            <p14:sldId id="265"/>
            <p14:sldId id="267"/>
            <p14:sldId id="262"/>
            <p14:sldId id="263"/>
          </p14:sldIdLst>
        </p14:section>
      </p14:sectionLst>
    </p:ex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CCFFFF"/>
    <a:srgbClr val="FF00FF"/>
    <a:srgbClr val="FFFFCC"/>
    <a:srgbClr val="9966FF"/>
    <a:srgbClr val="FF9900"/>
    <a:srgbClr val="33CC33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144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FBC0C1-B460-4B30-90AF-B8FEABD61575}" type="datetimeFigureOut">
              <a:rPr kumimoji="1" lang="ja-JP" altLang="en-US" smtClean="0"/>
              <a:t>2022/4/9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D4531D-9FD4-4FBD-8683-CC9BB6FCE7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055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D4531D-9FD4-4FBD-8683-CC9BB6FCE753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08380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D4531D-9FD4-4FBD-8683-CC9BB6FCE753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8452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C9969-0EC5-490A-9EE2-7DC5A74B7D4A}" type="datetimeFigureOut">
              <a:rPr kumimoji="1" lang="ja-JP" altLang="en-US" smtClean="0"/>
              <a:t>2022/4/9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54584-A2E9-4651-8883-119F75C4D0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365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C9969-0EC5-490A-9EE2-7DC5A74B7D4A}" type="datetimeFigureOut">
              <a:rPr kumimoji="1" lang="ja-JP" altLang="en-US" smtClean="0"/>
              <a:t>2022/4/9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54584-A2E9-4651-8883-119F75C4D0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7624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C9969-0EC5-490A-9EE2-7DC5A74B7D4A}" type="datetimeFigureOut">
              <a:rPr kumimoji="1" lang="ja-JP" altLang="en-US" smtClean="0"/>
              <a:t>2022/4/9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54584-A2E9-4651-8883-119F75C4D0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0615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C9969-0EC5-490A-9EE2-7DC5A74B7D4A}" type="datetimeFigureOut">
              <a:rPr kumimoji="1" lang="ja-JP" altLang="en-US" smtClean="0"/>
              <a:t>2022/4/9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54584-A2E9-4651-8883-119F75C4D0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1925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C9969-0EC5-490A-9EE2-7DC5A74B7D4A}" type="datetimeFigureOut">
              <a:rPr kumimoji="1" lang="ja-JP" altLang="en-US" smtClean="0"/>
              <a:t>2022/4/9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54584-A2E9-4651-8883-119F75C4D0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0950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C9969-0EC5-490A-9EE2-7DC5A74B7D4A}" type="datetimeFigureOut">
              <a:rPr kumimoji="1" lang="ja-JP" altLang="en-US" smtClean="0"/>
              <a:t>2022/4/9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54584-A2E9-4651-8883-119F75C4D0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7901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C9969-0EC5-490A-9EE2-7DC5A74B7D4A}" type="datetimeFigureOut">
              <a:rPr kumimoji="1" lang="ja-JP" altLang="en-US" smtClean="0"/>
              <a:t>2022/4/9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54584-A2E9-4651-8883-119F75C4D0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7621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C9969-0EC5-490A-9EE2-7DC5A74B7D4A}" type="datetimeFigureOut">
              <a:rPr kumimoji="1" lang="ja-JP" altLang="en-US" smtClean="0"/>
              <a:t>2022/4/9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54584-A2E9-4651-8883-119F75C4D0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2173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C9969-0EC5-490A-9EE2-7DC5A74B7D4A}" type="datetimeFigureOut">
              <a:rPr kumimoji="1" lang="ja-JP" altLang="en-US" smtClean="0"/>
              <a:t>2022/4/9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54584-A2E9-4651-8883-119F75C4D0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0299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C9969-0EC5-490A-9EE2-7DC5A74B7D4A}" type="datetimeFigureOut">
              <a:rPr kumimoji="1" lang="ja-JP" altLang="en-US" smtClean="0"/>
              <a:t>2022/4/9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54584-A2E9-4651-8883-119F75C4D0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9829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C9969-0EC5-490A-9EE2-7DC5A74B7D4A}" type="datetimeFigureOut">
              <a:rPr kumimoji="1" lang="ja-JP" altLang="en-US" smtClean="0"/>
              <a:t>2022/4/9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54584-A2E9-4651-8883-119F75C4D0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1644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5C9969-0EC5-490A-9EE2-7DC5A74B7D4A}" type="datetimeFigureOut">
              <a:rPr kumimoji="1" lang="ja-JP" altLang="en-US" smtClean="0"/>
              <a:t>2022/4/9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54584-A2E9-4651-8883-119F75C4D0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2952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lay.google.com/store/apps/details?id=jp.go.mhlw.covid19radar" TargetMode="External"/><Relationship Id="rId2" Type="http://schemas.openxmlformats.org/officeDocument/2006/relationships/hyperlink" Target="https://apps.apple.com/jp/app/id1516764458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="" xmlns:a16="http://schemas.microsoft.com/office/drawing/2014/main" id="{242A5080-04CD-4DDC-BC8F-F82E27EB3714}"/>
              </a:ext>
            </a:extLst>
          </p:cNvPr>
          <p:cNvSpPr txBox="1"/>
          <p:nvPr/>
        </p:nvSpPr>
        <p:spPr>
          <a:xfrm>
            <a:off x="233464" y="257943"/>
            <a:ext cx="621516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altLang="ja-JP" sz="28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152</a:t>
            </a:r>
            <a:r>
              <a:rPr lang="ja-JP" altLang="en-US" sz="28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回</a:t>
            </a:r>
            <a:r>
              <a:rPr lang="en-US" altLang="ja-JP" sz="2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_</a:t>
            </a:r>
            <a:r>
              <a:rPr lang="ja-JP" altLang="en-US" sz="2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春季団体戦</a:t>
            </a:r>
            <a:r>
              <a:rPr lang="en-US" altLang="ja-JP" sz="2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_</a:t>
            </a:r>
            <a:r>
              <a:rPr lang="ja-JP" altLang="en-US" sz="2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新型コロナ感染予防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="" xmlns:a16="http://schemas.microsoft.com/office/drawing/2014/main" id="{F4B49065-CB10-47E8-AE05-BF6A5551D3E1}"/>
              </a:ext>
            </a:extLst>
          </p:cNvPr>
          <p:cNvSpPr txBox="1"/>
          <p:nvPr/>
        </p:nvSpPr>
        <p:spPr>
          <a:xfrm>
            <a:off x="659491" y="1870613"/>
            <a:ext cx="7520007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ja-JP" altLang="en-US" sz="2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２）　大会前の健康観察　（健康ﾁｪｯｸｼｰﾄの提出）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="" xmlns:a16="http://schemas.microsoft.com/office/drawing/2014/main" id="{D0F3A0DD-0324-4615-A560-097F5BCC1F1F}"/>
              </a:ext>
            </a:extLst>
          </p:cNvPr>
          <p:cNvSpPr txBox="1"/>
          <p:nvPr/>
        </p:nvSpPr>
        <p:spPr>
          <a:xfrm>
            <a:off x="659491" y="2745528"/>
            <a:ext cx="8106706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ja-JP" altLang="en-US" sz="2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３）　施設入館時のマスク着用・体温測定・手の消毒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="" xmlns:a16="http://schemas.microsoft.com/office/drawing/2014/main" id="{724AFE2E-9D95-4AFE-AB39-EBA23E8BEE1B}"/>
              </a:ext>
            </a:extLst>
          </p:cNvPr>
          <p:cNvSpPr txBox="1"/>
          <p:nvPr/>
        </p:nvSpPr>
        <p:spPr>
          <a:xfrm>
            <a:off x="659491" y="3620443"/>
            <a:ext cx="4060727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ja-JP" altLang="en-US" sz="2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４）　施設内での ３密防止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="" xmlns:a16="http://schemas.microsoft.com/office/drawing/2014/main" id="{15194616-3423-4E58-8ECA-076A0A3FCE2A}"/>
              </a:ext>
            </a:extLst>
          </p:cNvPr>
          <p:cNvSpPr txBox="1"/>
          <p:nvPr/>
        </p:nvSpPr>
        <p:spPr>
          <a:xfrm>
            <a:off x="659491" y="4495358"/>
            <a:ext cx="4895892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ja-JP" altLang="en-US" sz="2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５）　施設内での 飛沫感染防止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="" xmlns:a16="http://schemas.microsoft.com/office/drawing/2014/main" id="{A272D024-01AF-4DF9-B6AE-2EEF6956F8E3}"/>
              </a:ext>
            </a:extLst>
          </p:cNvPr>
          <p:cNvSpPr txBox="1"/>
          <p:nvPr/>
        </p:nvSpPr>
        <p:spPr>
          <a:xfrm>
            <a:off x="659491" y="5370271"/>
            <a:ext cx="7853432" cy="9541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ja-JP" altLang="en-US" sz="2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６）　大会後の健康観察（</a:t>
            </a:r>
            <a:r>
              <a:rPr lang="en-US" altLang="ja-JP" sz="2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</a:t>
            </a:r>
            <a:r>
              <a:rPr lang="ja-JP" altLang="en-US" sz="2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週間での体調不良対応）</a:t>
            </a:r>
            <a:endParaRPr lang="en-US" altLang="ja-JP" sz="28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新型コロナ発症時の県連盟への報告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="" xmlns:a16="http://schemas.microsoft.com/office/drawing/2014/main" id="{5C235AD4-F050-4975-9731-91C6049F1BAD}"/>
              </a:ext>
            </a:extLst>
          </p:cNvPr>
          <p:cNvSpPr txBox="1"/>
          <p:nvPr/>
        </p:nvSpPr>
        <p:spPr>
          <a:xfrm>
            <a:off x="659491" y="995698"/>
            <a:ext cx="635462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ja-JP" altLang="en-US" sz="2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１）　接触確認アプリ（</a:t>
            </a:r>
            <a:r>
              <a:rPr lang="en-US" altLang="ja-JP" sz="2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COCOA)</a:t>
            </a:r>
            <a:r>
              <a:rPr lang="ja-JP" altLang="en-US" sz="2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のｲﾝｽﾄｰﾙ</a:t>
            </a:r>
          </a:p>
        </p:txBody>
      </p:sp>
    </p:spTree>
    <p:extLst>
      <p:ext uri="{BB962C8B-B14F-4D97-AF65-F5344CB8AC3E}">
        <p14:creationId xmlns:p14="http://schemas.microsoft.com/office/powerpoint/2010/main" val="12459869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="" xmlns:a16="http://schemas.microsoft.com/office/drawing/2014/main" id="{9E630EBF-E1A9-4959-A752-015AC628218B}"/>
              </a:ext>
            </a:extLst>
          </p:cNvPr>
          <p:cNvSpPr txBox="1"/>
          <p:nvPr/>
        </p:nvSpPr>
        <p:spPr>
          <a:xfrm>
            <a:off x="181509" y="151958"/>
            <a:ext cx="4895892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ja-JP" altLang="en-US" sz="2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５）　施設内での 飛沫感染防止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="" xmlns:a16="http://schemas.microsoft.com/office/drawing/2014/main" id="{70B1E7FA-70FC-4FD8-89C0-B8B3E5886771}"/>
              </a:ext>
            </a:extLst>
          </p:cNvPr>
          <p:cNvSpPr txBox="1"/>
          <p:nvPr/>
        </p:nvSpPr>
        <p:spPr>
          <a:xfrm>
            <a:off x="208541" y="1312407"/>
            <a:ext cx="875592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l"/>
            </a:pPr>
            <a:r>
              <a:rPr lang="ja-JP" altLang="en-US" sz="2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東区</a:t>
            </a:r>
            <a:r>
              <a:rPr lang="en-US" altLang="ja-JP" sz="2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SC</a:t>
            </a:r>
            <a:r>
              <a:rPr lang="ja-JP" altLang="en-US" sz="2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館内は、マスク着用</a:t>
            </a:r>
            <a:r>
              <a:rPr lang="ja-JP" altLang="en-US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（鼻を出さず、隙間を作らない）</a:t>
            </a:r>
            <a:endParaRPr lang="ja-JP" altLang="en-US" sz="28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="" xmlns:a16="http://schemas.microsoft.com/office/drawing/2014/main" id="{5862465B-F5D3-4D3C-917A-1121954810D7}"/>
              </a:ext>
            </a:extLst>
          </p:cNvPr>
          <p:cNvSpPr txBox="1"/>
          <p:nvPr/>
        </p:nvSpPr>
        <p:spPr>
          <a:xfrm>
            <a:off x="1088734" y="1867180"/>
            <a:ext cx="906017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ja-JP" altLang="en-US" sz="2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例外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="" xmlns:a16="http://schemas.microsoft.com/office/drawing/2014/main" id="{5ACD91D7-E119-48B1-B9E4-81EE795AF8D3}"/>
              </a:ext>
            </a:extLst>
          </p:cNvPr>
          <p:cNvSpPr txBox="1"/>
          <p:nvPr/>
        </p:nvSpPr>
        <p:spPr>
          <a:xfrm>
            <a:off x="2062729" y="1867180"/>
            <a:ext cx="6883616" cy="103105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ja-JP" altLang="en-US" sz="2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①試合中の選手　（審判は常時着用）</a:t>
            </a:r>
            <a:endParaRPr lang="en-US" altLang="ja-JP" sz="28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spcAft>
                <a:spcPts val="600"/>
              </a:spcAft>
            </a:pPr>
            <a:r>
              <a:rPr lang="ja-JP" altLang="en-US" sz="2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②観覧席での食事中　（食事中の会話禁止）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="" xmlns:a16="http://schemas.microsoft.com/office/drawing/2014/main" id="{3B1DABE1-D5DE-4325-8680-7FF02AACE758}"/>
              </a:ext>
            </a:extLst>
          </p:cNvPr>
          <p:cNvSpPr txBox="1"/>
          <p:nvPr/>
        </p:nvSpPr>
        <p:spPr>
          <a:xfrm>
            <a:off x="208541" y="2979933"/>
            <a:ext cx="852188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l"/>
            </a:pPr>
            <a:r>
              <a:rPr lang="ja-JP" altLang="en-US" sz="2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試合中の選手（ﾏｽｸ未着用）は、対面で声を発しない</a:t>
            </a:r>
            <a:endParaRPr lang="en-US" altLang="ja-JP" sz="28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="" xmlns:a16="http://schemas.microsoft.com/office/drawing/2014/main" id="{BD281599-6318-4B81-AFCA-792384615B42}"/>
              </a:ext>
            </a:extLst>
          </p:cNvPr>
          <p:cNvSpPr txBox="1"/>
          <p:nvPr/>
        </p:nvSpPr>
        <p:spPr>
          <a:xfrm>
            <a:off x="208541" y="706582"/>
            <a:ext cx="7516801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l"/>
            </a:pPr>
            <a:r>
              <a:rPr lang="ja-JP" altLang="en-US" sz="2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東区</a:t>
            </a:r>
            <a:r>
              <a:rPr lang="en-US" altLang="ja-JP" sz="2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SC</a:t>
            </a:r>
            <a:r>
              <a:rPr lang="ja-JP" altLang="en-US" sz="2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入館時は、マスク着用・手の消毒実施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="" xmlns:a16="http://schemas.microsoft.com/office/drawing/2014/main" id="{D4220434-5CB3-464F-A2DE-89A643CE9B7F}"/>
              </a:ext>
            </a:extLst>
          </p:cNvPr>
          <p:cNvSpPr txBox="1"/>
          <p:nvPr/>
        </p:nvSpPr>
        <p:spPr>
          <a:xfrm>
            <a:off x="208541" y="4191583"/>
            <a:ext cx="893545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l"/>
            </a:pPr>
            <a:r>
              <a:rPr lang="ja-JP" altLang="en-US" sz="2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移動により、体育室に入退場する時は、手の消毒実施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="" xmlns:a16="http://schemas.microsoft.com/office/drawing/2014/main" id="{3DE81A34-F6F7-470B-8122-D679617370F7}"/>
              </a:ext>
            </a:extLst>
          </p:cNvPr>
          <p:cNvSpPr txBox="1"/>
          <p:nvPr/>
        </p:nvSpPr>
        <p:spPr>
          <a:xfrm>
            <a:off x="208541" y="3585758"/>
            <a:ext cx="78357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l"/>
            </a:pPr>
            <a:r>
              <a:rPr lang="ja-JP" altLang="en-US" sz="2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試合中の応援者（ﾏｽｸ着用）は、大声を発しない</a:t>
            </a:r>
            <a:endParaRPr lang="en-US" altLang="ja-JP" sz="28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="" xmlns:a16="http://schemas.microsoft.com/office/drawing/2014/main" id="{276FDA62-73CA-482F-9716-7E422D8F8C7E}"/>
              </a:ext>
            </a:extLst>
          </p:cNvPr>
          <p:cNvSpPr txBox="1"/>
          <p:nvPr/>
        </p:nvSpPr>
        <p:spPr>
          <a:xfrm>
            <a:off x="208541" y="5403233"/>
            <a:ext cx="721864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l"/>
            </a:pPr>
            <a:r>
              <a:rPr lang="ja-JP" altLang="en-US" sz="2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食事前には、手洗い　又は　手の消毒実施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="" xmlns:a16="http://schemas.microsoft.com/office/drawing/2014/main" id="{88038A2F-C1FD-4607-B8F2-1AF68C154BA1}"/>
              </a:ext>
            </a:extLst>
          </p:cNvPr>
          <p:cNvSpPr txBox="1"/>
          <p:nvPr/>
        </p:nvSpPr>
        <p:spPr>
          <a:xfrm>
            <a:off x="208541" y="4797408"/>
            <a:ext cx="8656537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l"/>
            </a:pPr>
            <a:r>
              <a:rPr lang="ja-JP" altLang="en-US" sz="2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試合後は、速やかに　手洗い／洗顔／うがいの実施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="" xmlns:a16="http://schemas.microsoft.com/office/drawing/2014/main" id="{046F71AD-51A1-4738-B181-2B4176CD38F2}"/>
              </a:ext>
            </a:extLst>
          </p:cNvPr>
          <p:cNvSpPr txBox="1"/>
          <p:nvPr/>
        </p:nvSpPr>
        <p:spPr>
          <a:xfrm>
            <a:off x="208541" y="6009061"/>
            <a:ext cx="6979796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l"/>
            </a:pPr>
            <a:r>
              <a:rPr lang="ja-JP" altLang="en-US" sz="2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大会終了後、速やかに東区</a:t>
            </a:r>
            <a:r>
              <a:rPr lang="en-US" altLang="ja-JP" sz="2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SC</a:t>
            </a:r>
            <a:r>
              <a:rPr lang="ja-JP" altLang="en-US" sz="2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を退館する</a:t>
            </a:r>
          </a:p>
        </p:txBody>
      </p:sp>
    </p:spTree>
    <p:extLst>
      <p:ext uri="{BB962C8B-B14F-4D97-AF65-F5344CB8AC3E}">
        <p14:creationId xmlns:p14="http://schemas.microsoft.com/office/powerpoint/2010/main" val="9296505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="" xmlns:a16="http://schemas.microsoft.com/office/drawing/2014/main" id="{4CBDB333-A1D2-4F57-A1B6-DC6DDF305C56}"/>
              </a:ext>
            </a:extLst>
          </p:cNvPr>
          <p:cNvSpPr txBox="1"/>
          <p:nvPr/>
        </p:nvSpPr>
        <p:spPr>
          <a:xfrm>
            <a:off x="5387355" y="133252"/>
            <a:ext cx="3643946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altLang="ja-JP" sz="16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152</a:t>
            </a:r>
            <a:r>
              <a:rPr lang="ja-JP" altLang="en-US" sz="16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回</a:t>
            </a:r>
            <a:r>
              <a:rPr lang="en-US" altLang="ja-JP" sz="16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_</a:t>
            </a:r>
            <a:r>
              <a:rPr lang="ja-JP" altLang="en-US" sz="16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春季団体戦</a:t>
            </a:r>
            <a:r>
              <a:rPr lang="en-US" altLang="ja-JP" sz="16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_</a:t>
            </a:r>
            <a:r>
              <a:rPr lang="ja-JP" altLang="en-US" sz="16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新型コロナ感染予防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="" xmlns:a16="http://schemas.microsoft.com/office/drawing/2014/main" id="{92C0CE5B-1192-41C5-972E-73995C6FBCCE}"/>
              </a:ext>
            </a:extLst>
          </p:cNvPr>
          <p:cNvSpPr txBox="1"/>
          <p:nvPr/>
        </p:nvSpPr>
        <p:spPr>
          <a:xfrm>
            <a:off x="108773" y="496935"/>
            <a:ext cx="7853432" cy="9541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ja-JP" altLang="en-US" sz="2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６）　大会後の健康観察（</a:t>
            </a:r>
            <a:r>
              <a:rPr lang="en-US" altLang="ja-JP" sz="2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</a:t>
            </a:r>
            <a:r>
              <a:rPr lang="ja-JP" altLang="en-US" sz="2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週間での体調不良対応）</a:t>
            </a:r>
            <a:endParaRPr lang="en-US" altLang="ja-JP" sz="28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新型コロナ発症時の県連盟への報告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="" xmlns:a16="http://schemas.microsoft.com/office/drawing/2014/main" id="{419C5F15-DD01-44A2-8990-397AE21189D9}"/>
              </a:ext>
            </a:extLst>
          </p:cNvPr>
          <p:cNvSpPr txBox="1"/>
          <p:nvPr/>
        </p:nvSpPr>
        <p:spPr>
          <a:xfrm>
            <a:off x="314339" y="1525634"/>
            <a:ext cx="6843540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l"/>
            </a:pPr>
            <a:r>
              <a:rPr lang="ja-JP" altLang="en-US" sz="2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大会後の健康観察を</a:t>
            </a:r>
            <a:r>
              <a:rPr lang="en-US" altLang="ja-JP" sz="2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</a:t>
            </a:r>
            <a:r>
              <a:rPr lang="ja-JP" altLang="en-US" sz="2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週間程度実施する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="" xmlns:a16="http://schemas.microsoft.com/office/drawing/2014/main" id="{E97A2A16-3C49-4473-B798-D7210409A378}"/>
              </a:ext>
            </a:extLst>
          </p:cNvPr>
          <p:cNvSpPr txBox="1"/>
          <p:nvPr/>
        </p:nvSpPr>
        <p:spPr>
          <a:xfrm>
            <a:off x="314339" y="5243271"/>
            <a:ext cx="8154797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l"/>
            </a:pPr>
            <a:r>
              <a:rPr lang="ja-JP" altLang="en-US" sz="2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体調不良を感じた場合は、速やかに診断を受ける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="" xmlns:a16="http://schemas.microsoft.com/office/drawing/2014/main" id="{F1595B62-4FEF-4BC3-980F-7A60CC84A185}"/>
              </a:ext>
            </a:extLst>
          </p:cNvPr>
          <p:cNvSpPr txBox="1"/>
          <p:nvPr/>
        </p:nvSpPr>
        <p:spPr>
          <a:xfrm>
            <a:off x="314339" y="6043370"/>
            <a:ext cx="854272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l"/>
            </a:pPr>
            <a:r>
              <a:rPr lang="ja-JP" altLang="en-US" sz="2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新型コロナが発症した場合、速やかに県連盟へ報告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="" xmlns:a16="http://schemas.microsoft.com/office/drawing/2014/main" id="{B4B3F21C-6C67-44F0-965E-574635363EF7}"/>
              </a:ext>
            </a:extLst>
          </p:cNvPr>
          <p:cNvSpPr txBox="1"/>
          <p:nvPr/>
        </p:nvSpPr>
        <p:spPr>
          <a:xfrm>
            <a:off x="1312964" y="2045180"/>
            <a:ext cx="3810659" cy="153888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ja-JP" altLang="en-US" sz="2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体温測定</a:t>
            </a:r>
            <a:endParaRPr lang="en-US" altLang="ja-JP" sz="28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spcAft>
                <a:spcPts val="600"/>
              </a:spcAft>
            </a:pPr>
            <a:r>
              <a:rPr lang="ja-JP" altLang="en-US" sz="2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咳・のどの症状、倦怠感</a:t>
            </a:r>
            <a:endParaRPr lang="en-US" altLang="ja-JP" sz="28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spcAft>
                <a:spcPts val="600"/>
              </a:spcAft>
            </a:pPr>
            <a:r>
              <a:rPr lang="ja-JP" altLang="en-US" sz="2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味覚・嗅覚異常の有無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="" xmlns:a16="http://schemas.microsoft.com/office/drawing/2014/main" id="{B879039F-FAD7-42B2-8405-3860250AD95D}"/>
              </a:ext>
            </a:extLst>
          </p:cNvPr>
          <p:cNvSpPr txBox="1"/>
          <p:nvPr/>
        </p:nvSpPr>
        <p:spPr>
          <a:xfrm>
            <a:off x="314339" y="3686943"/>
            <a:ext cx="8829661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l"/>
            </a:pPr>
            <a:r>
              <a:rPr lang="ja-JP" altLang="en-US" sz="2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大会後の行動歴</a:t>
            </a:r>
            <a:r>
              <a:rPr lang="ja-JP" altLang="en-US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（場所・接触者）</a:t>
            </a:r>
            <a:r>
              <a:rPr lang="ja-JP" altLang="en-US" sz="2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</a:t>
            </a:r>
            <a:r>
              <a:rPr lang="en-US" altLang="ja-JP" sz="2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</a:t>
            </a:r>
            <a:r>
              <a:rPr lang="ja-JP" altLang="en-US" sz="2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週間程度記録する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="" xmlns:a16="http://schemas.microsoft.com/office/drawing/2014/main" id="{17214E63-DDE9-4638-A85E-1123BD6DA8CC}"/>
              </a:ext>
            </a:extLst>
          </p:cNvPr>
          <p:cNvSpPr txBox="1"/>
          <p:nvPr/>
        </p:nvSpPr>
        <p:spPr>
          <a:xfrm>
            <a:off x="1528864" y="4204180"/>
            <a:ext cx="7247497" cy="9079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ja-JP" altLang="en-US" sz="2400" b="1" dirty="0">
                <a:solidFill>
                  <a:srgbClr val="0066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会社等で、接触者が限定される場合は、</a:t>
            </a:r>
            <a:endParaRPr lang="en-US" altLang="ja-JP" sz="2400" b="1" dirty="0">
              <a:solidFill>
                <a:srgbClr val="0066FF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spcAft>
                <a:spcPts val="600"/>
              </a:spcAft>
            </a:pPr>
            <a:r>
              <a:rPr lang="ja-JP" altLang="en-US" sz="2400" b="1" dirty="0">
                <a:solidFill>
                  <a:srgbClr val="0066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　　　　　　　　　　　　　　　　　　詳細な氏名等は不要</a:t>
            </a:r>
          </a:p>
        </p:txBody>
      </p:sp>
    </p:spTree>
    <p:extLst>
      <p:ext uri="{BB962C8B-B14F-4D97-AF65-F5344CB8AC3E}">
        <p14:creationId xmlns:p14="http://schemas.microsoft.com/office/powerpoint/2010/main" val="32365300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図 15">
            <a:extLst>
              <a:ext uri="{FF2B5EF4-FFF2-40B4-BE49-F238E27FC236}">
                <a16:creationId xmlns="" xmlns:a16="http://schemas.microsoft.com/office/drawing/2014/main" id="{4450C88A-9B1C-47B5-879D-755AB512C3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0" y="1765300"/>
            <a:ext cx="2133600" cy="213360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="" xmlns:a16="http://schemas.microsoft.com/office/drawing/2014/main" id="{4CBDB333-A1D2-4F57-A1B6-DC6DDF305C56}"/>
              </a:ext>
            </a:extLst>
          </p:cNvPr>
          <p:cNvSpPr txBox="1"/>
          <p:nvPr/>
        </p:nvSpPr>
        <p:spPr>
          <a:xfrm>
            <a:off x="5387355" y="133252"/>
            <a:ext cx="3643946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altLang="ja-JP" sz="16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152</a:t>
            </a:r>
            <a:r>
              <a:rPr lang="ja-JP" altLang="en-US" sz="16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回</a:t>
            </a:r>
            <a:r>
              <a:rPr lang="en-US" altLang="ja-JP" sz="16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_</a:t>
            </a:r>
            <a:r>
              <a:rPr lang="ja-JP" altLang="en-US" sz="16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春季団体戦</a:t>
            </a:r>
            <a:r>
              <a:rPr lang="en-US" altLang="ja-JP" sz="16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_</a:t>
            </a:r>
            <a:r>
              <a:rPr lang="ja-JP" altLang="en-US" sz="16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新型コロナ感染予防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="" xmlns:a16="http://schemas.microsoft.com/office/drawing/2014/main" id="{42A7AFDB-C966-46E3-9633-843E6900CB7C}"/>
              </a:ext>
            </a:extLst>
          </p:cNvPr>
          <p:cNvSpPr txBox="1"/>
          <p:nvPr/>
        </p:nvSpPr>
        <p:spPr>
          <a:xfrm>
            <a:off x="286573" y="115935"/>
            <a:ext cx="126669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ja-JP" altLang="en-US" sz="2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準備物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="" xmlns:a16="http://schemas.microsoft.com/office/drawing/2014/main" id="{631DDD40-C4ED-4C08-894E-DDFB5BD38421}"/>
              </a:ext>
            </a:extLst>
          </p:cNvPr>
          <p:cNvSpPr txBox="1"/>
          <p:nvPr/>
        </p:nvSpPr>
        <p:spPr>
          <a:xfrm>
            <a:off x="565973" y="598535"/>
            <a:ext cx="4188967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ja-JP" altLang="en-US" sz="2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手の消毒用スプレーボトル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="" xmlns:a16="http://schemas.microsoft.com/office/drawing/2014/main" id="{6FBFF9C3-2BCF-49A2-A9DD-28A16E975610}"/>
              </a:ext>
            </a:extLst>
          </p:cNvPr>
          <p:cNvSpPr txBox="1"/>
          <p:nvPr/>
        </p:nvSpPr>
        <p:spPr>
          <a:xfrm>
            <a:off x="5353873" y="598535"/>
            <a:ext cx="126669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ja-JP" altLang="en-US" sz="2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本部席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="" xmlns:a16="http://schemas.microsoft.com/office/drawing/2014/main" id="{2AF93A9F-5B5A-43F4-A400-C0837A1D9E81}"/>
              </a:ext>
            </a:extLst>
          </p:cNvPr>
          <p:cNvSpPr txBox="1"/>
          <p:nvPr/>
        </p:nvSpPr>
        <p:spPr>
          <a:xfrm>
            <a:off x="8020873" y="598535"/>
            <a:ext cx="726481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altLang="ja-JP" sz="2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</a:t>
            </a:r>
            <a:r>
              <a:rPr lang="ja-JP" altLang="en-US" sz="2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本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="" xmlns:a16="http://schemas.microsoft.com/office/drawing/2014/main" id="{C9CD1DA4-05CB-461D-9AFD-C1F253F5BB77}"/>
              </a:ext>
            </a:extLst>
          </p:cNvPr>
          <p:cNvSpPr txBox="1"/>
          <p:nvPr/>
        </p:nvSpPr>
        <p:spPr>
          <a:xfrm>
            <a:off x="5353873" y="1093835"/>
            <a:ext cx="2348720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ja-JP" altLang="en-US" sz="2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体育室出入口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="" xmlns:a16="http://schemas.microsoft.com/office/drawing/2014/main" id="{E071A83D-16C1-49A6-9AD5-61495FA75177}"/>
              </a:ext>
            </a:extLst>
          </p:cNvPr>
          <p:cNvSpPr txBox="1"/>
          <p:nvPr/>
        </p:nvSpPr>
        <p:spPr>
          <a:xfrm>
            <a:off x="8033573" y="1093835"/>
            <a:ext cx="726481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altLang="ja-JP" sz="2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4</a:t>
            </a:r>
            <a:r>
              <a:rPr lang="ja-JP" altLang="en-US" sz="2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本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="" xmlns:a16="http://schemas.microsoft.com/office/drawing/2014/main" id="{594602C3-86F6-4665-BDBB-7FDB8D96467E}"/>
              </a:ext>
            </a:extLst>
          </p:cNvPr>
          <p:cNvSpPr txBox="1"/>
          <p:nvPr/>
        </p:nvSpPr>
        <p:spPr>
          <a:xfrm>
            <a:off x="565973" y="2274935"/>
            <a:ext cx="3647152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ja-JP" altLang="en-US" sz="2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消毒用ボトルの設置台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="" xmlns:a16="http://schemas.microsoft.com/office/drawing/2014/main" id="{1C01E379-B8A5-4A11-9001-F04EC5C87D93}"/>
              </a:ext>
            </a:extLst>
          </p:cNvPr>
          <p:cNvSpPr txBox="1"/>
          <p:nvPr/>
        </p:nvSpPr>
        <p:spPr>
          <a:xfrm>
            <a:off x="5353873" y="2287635"/>
            <a:ext cx="2348720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ja-JP" altLang="en-US" sz="2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体育室出入口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="" xmlns:a16="http://schemas.microsoft.com/office/drawing/2014/main" id="{FC660444-3F57-49F4-ADE4-461CEAE86308}"/>
              </a:ext>
            </a:extLst>
          </p:cNvPr>
          <p:cNvSpPr txBox="1"/>
          <p:nvPr/>
        </p:nvSpPr>
        <p:spPr>
          <a:xfrm>
            <a:off x="8033573" y="2287635"/>
            <a:ext cx="726481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altLang="ja-JP" sz="2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4</a:t>
            </a:r>
            <a:r>
              <a:rPr lang="ja-JP" altLang="en-US" sz="2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卓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="" xmlns:a16="http://schemas.microsoft.com/office/drawing/2014/main" id="{7F9069EE-96F6-441F-803B-2FAD0E55A9C5}"/>
              </a:ext>
            </a:extLst>
          </p:cNvPr>
          <p:cNvSpPr txBox="1"/>
          <p:nvPr/>
        </p:nvSpPr>
        <p:spPr>
          <a:xfrm>
            <a:off x="565973" y="3608435"/>
            <a:ext cx="3361818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ja-JP" altLang="en-US" sz="2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共用部</a:t>
            </a:r>
            <a:r>
              <a:rPr lang="en-US" altLang="ja-JP" sz="2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_</a:t>
            </a:r>
            <a:r>
              <a:rPr lang="ja-JP" altLang="en-US" sz="2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除菌・消毒用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="" xmlns:a16="http://schemas.microsoft.com/office/drawing/2014/main" id="{84A060B5-C33E-4C81-B082-7BE9F17F2DAB}"/>
              </a:ext>
            </a:extLst>
          </p:cNvPr>
          <p:cNvSpPr txBox="1"/>
          <p:nvPr/>
        </p:nvSpPr>
        <p:spPr>
          <a:xfrm>
            <a:off x="5353873" y="3621135"/>
            <a:ext cx="126669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ja-JP" altLang="en-US" sz="2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本部席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="" xmlns:a16="http://schemas.microsoft.com/office/drawing/2014/main" id="{48E92A95-8770-44FD-AC91-8582EDDB0D6F}"/>
              </a:ext>
            </a:extLst>
          </p:cNvPr>
          <p:cNvSpPr txBox="1"/>
          <p:nvPr/>
        </p:nvSpPr>
        <p:spPr>
          <a:xfrm>
            <a:off x="8033573" y="3621135"/>
            <a:ext cx="94609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altLang="ja-JP" sz="2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4</a:t>
            </a:r>
            <a:r>
              <a:rPr lang="ja-JP" altLang="en-US" sz="2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ｾｯﾄ</a:t>
            </a:r>
          </a:p>
        </p:txBody>
      </p:sp>
      <p:pic>
        <p:nvPicPr>
          <p:cNvPr id="15" name="図 14">
            <a:extLst>
              <a:ext uri="{FF2B5EF4-FFF2-40B4-BE49-F238E27FC236}">
                <a16:creationId xmlns="" xmlns:a16="http://schemas.microsoft.com/office/drawing/2014/main" id="{1B828419-009E-4D23-AAE2-BC8DCB27D8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0013" y="1155701"/>
            <a:ext cx="1423987" cy="1069572"/>
          </a:xfrm>
          <a:prstGeom prst="rect">
            <a:avLst/>
          </a:prstGeom>
        </p:spPr>
      </p:pic>
      <p:sp>
        <p:nvSpPr>
          <p:cNvPr id="17" name="テキスト ボックス 16">
            <a:extLst>
              <a:ext uri="{FF2B5EF4-FFF2-40B4-BE49-F238E27FC236}">
                <a16:creationId xmlns="" xmlns:a16="http://schemas.microsoft.com/office/drawing/2014/main" id="{3B63DC36-06A1-4F1D-A969-27B040341F95}"/>
              </a:ext>
            </a:extLst>
          </p:cNvPr>
          <p:cNvSpPr txBox="1"/>
          <p:nvPr/>
        </p:nvSpPr>
        <p:spPr>
          <a:xfrm>
            <a:off x="1810573" y="2782935"/>
            <a:ext cx="2613216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ja-JP" altLang="en-US" sz="2400" b="1" dirty="0">
                <a:solidFill>
                  <a:srgbClr val="0066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台の高さ　１</a:t>
            </a:r>
            <a:r>
              <a:rPr lang="en-US" altLang="ja-JP" sz="2400" b="1" dirty="0">
                <a:solidFill>
                  <a:srgbClr val="0066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m</a:t>
            </a:r>
            <a:r>
              <a:rPr lang="ja-JP" altLang="en-US" sz="2400" b="1" dirty="0">
                <a:solidFill>
                  <a:srgbClr val="0066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程度</a:t>
            </a:r>
            <a:endParaRPr lang="en-US" altLang="ja-JP" sz="2400" b="1" dirty="0">
              <a:solidFill>
                <a:srgbClr val="0066FF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400" b="1" dirty="0">
                <a:solidFill>
                  <a:srgbClr val="0066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転倒防止が必要</a:t>
            </a:r>
          </a:p>
        </p:txBody>
      </p:sp>
      <p:pic>
        <p:nvPicPr>
          <p:cNvPr id="18" name="図 17">
            <a:extLst>
              <a:ext uri="{FF2B5EF4-FFF2-40B4-BE49-F238E27FC236}">
                <a16:creationId xmlns="" xmlns:a16="http://schemas.microsoft.com/office/drawing/2014/main" id="{A18EC4A8-4452-4F82-83BB-3524B5D6427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3901" y="4140201"/>
            <a:ext cx="440887" cy="1109648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="" xmlns:a16="http://schemas.microsoft.com/office/drawing/2014/main" id="{0D822DAB-29E4-4262-A8D6-0BD0CEC9E1C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44600" y="4105728"/>
            <a:ext cx="1291905" cy="1063405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="" xmlns:a16="http://schemas.microsoft.com/office/drawing/2014/main" id="{97A728E8-F3A0-487B-9A27-2AF966BABE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25900" y="4152900"/>
            <a:ext cx="1117600" cy="1117600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="" xmlns:a16="http://schemas.microsoft.com/office/drawing/2014/main" id="{E4D9F912-57C0-46AD-B749-CF048332B22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30501" y="4343400"/>
            <a:ext cx="1052935" cy="721570"/>
          </a:xfrm>
          <a:prstGeom prst="rect">
            <a:avLst/>
          </a:prstGeom>
        </p:spPr>
      </p:pic>
      <p:sp>
        <p:nvSpPr>
          <p:cNvPr id="22" name="テキスト ボックス 21">
            <a:extLst>
              <a:ext uri="{FF2B5EF4-FFF2-40B4-BE49-F238E27FC236}">
                <a16:creationId xmlns="" xmlns:a16="http://schemas.microsoft.com/office/drawing/2014/main" id="{1C0409A3-C57F-4AAF-BCDE-E37A20C130D0}"/>
              </a:ext>
            </a:extLst>
          </p:cNvPr>
          <p:cNvSpPr txBox="1"/>
          <p:nvPr/>
        </p:nvSpPr>
        <p:spPr>
          <a:xfrm>
            <a:off x="565973" y="5356880"/>
            <a:ext cx="339708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ja-JP" altLang="en-US" sz="2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携帯用</a:t>
            </a:r>
            <a:r>
              <a:rPr lang="en-US" altLang="ja-JP" sz="2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_</a:t>
            </a:r>
            <a:r>
              <a:rPr lang="ja-JP" altLang="en-US" sz="2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消毒スプレー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="" xmlns:a16="http://schemas.microsoft.com/office/drawing/2014/main" id="{8E8B8041-D292-4BB8-AC9E-9C6B4CC54C58}"/>
              </a:ext>
            </a:extLst>
          </p:cNvPr>
          <p:cNvSpPr txBox="1"/>
          <p:nvPr/>
        </p:nvSpPr>
        <p:spPr>
          <a:xfrm>
            <a:off x="5353873" y="5420380"/>
            <a:ext cx="1773242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ja-JP" altLang="en-US" sz="2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各コート用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="" xmlns:a16="http://schemas.microsoft.com/office/drawing/2014/main" id="{4C61137F-B1E5-4148-B03F-4E1E66BA3587}"/>
              </a:ext>
            </a:extLst>
          </p:cNvPr>
          <p:cNvSpPr txBox="1"/>
          <p:nvPr/>
        </p:nvSpPr>
        <p:spPr>
          <a:xfrm>
            <a:off x="8033573" y="5420380"/>
            <a:ext cx="907621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altLang="ja-JP" sz="2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12</a:t>
            </a:r>
            <a:r>
              <a:rPr lang="ja-JP" altLang="en-US" sz="2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本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="" xmlns:a16="http://schemas.microsoft.com/office/drawing/2014/main" id="{DFCDBE23-1CCF-4264-86EA-182CDE31177D}"/>
              </a:ext>
            </a:extLst>
          </p:cNvPr>
          <p:cNvSpPr txBox="1"/>
          <p:nvPr/>
        </p:nvSpPr>
        <p:spPr>
          <a:xfrm>
            <a:off x="565973" y="6080780"/>
            <a:ext cx="3597460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ja-JP" altLang="en-US" sz="2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使い捨てマスク（予備）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="" xmlns:a16="http://schemas.microsoft.com/office/drawing/2014/main" id="{2DF3E82D-6912-4477-B7C7-64D73BC6690D}"/>
              </a:ext>
            </a:extLst>
          </p:cNvPr>
          <p:cNvSpPr txBox="1"/>
          <p:nvPr/>
        </p:nvSpPr>
        <p:spPr>
          <a:xfrm>
            <a:off x="5353873" y="6093480"/>
            <a:ext cx="126669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ja-JP" altLang="en-US" sz="2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本部席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="" xmlns:a16="http://schemas.microsoft.com/office/drawing/2014/main" id="{E049449C-5768-41C9-B617-348F89F2B3DD}"/>
              </a:ext>
            </a:extLst>
          </p:cNvPr>
          <p:cNvSpPr txBox="1"/>
          <p:nvPr/>
        </p:nvSpPr>
        <p:spPr>
          <a:xfrm>
            <a:off x="8033573" y="6093480"/>
            <a:ext cx="79220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ja-JP" altLang="en-US" sz="2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１箱</a:t>
            </a:r>
          </a:p>
        </p:txBody>
      </p:sp>
      <p:pic>
        <p:nvPicPr>
          <p:cNvPr id="28" name="図 27">
            <a:extLst>
              <a:ext uri="{FF2B5EF4-FFF2-40B4-BE49-F238E27FC236}">
                <a16:creationId xmlns="" xmlns:a16="http://schemas.microsoft.com/office/drawing/2014/main" id="{63911F39-F8AE-4C2D-AFA1-971C6744E26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56100" y="5380645"/>
            <a:ext cx="433703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636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="" xmlns:a16="http://schemas.microsoft.com/office/drawing/2014/main" id="{242A5080-04CD-4DDC-BC8F-F82E27EB3714}"/>
              </a:ext>
            </a:extLst>
          </p:cNvPr>
          <p:cNvSpPr txBox="1"/>
          <p:nvPr/>
        </p:nvSpPr>
        <p:spPr>
          <a:xfrm>
            <a:off x="5387355" y="133252"/>
            <a:ext cx="3643946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altLang="ja-JP" sz="16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152</a:t>
            </a:r>
            <a:r>
              <a:rPr lang="ja-JP" altLang="en-US" sz="16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回</a:t>
            </a:r>
            <a:r>
              <a:rPr lang="en-US" altLang="ja-JP" sz="16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_</a:t>
            </a:r>
            <a:r>
              <a:rPr lang="ja-JP" altLang="en-US" sz="16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春季団体戦</a:t>
            </a:r>
            <a:r>
              <a:rPr lang="en-US" altLang="ja-JP" sz="16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_</a:t>
            </a:r>
            <a:r>
              <a:rPr lang="ja-JP" altLang="en-US" sz="16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新型コロナ感染予防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="" xmlns:a16="http://schemas.microsoft.com/office/drawing/2014/main" id="{5C235AD4-F050-4975-9731-91C6049F1BAD}"/>
              </a:ext>
            </a:extLst>
          </p:cNvPr>
          <p:cNvSpPr txBox="1"/>
          <p:nvPr/>
        </p:nvSpPr>
        <p:spPr>
          <a:xfrm>
            <a:off x="171118" y="536519"/>
            <a:ext cx="635462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ja-JP" altLang="en-US" sz="2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１）　接触確認アプリ（</a:t>
            </a:r>
            <a:r>
              <a:rPr lang="en-US" altLang="ja-JP" sz="2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COCOA)</a:t>
            </a:r>
            <a:r>
              <a:rPr lang="ja-JP" altLang="en-US" sz="2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のｲﾝｽﾄｰﾙ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D081C574-41A8-43D0-9519-D83A53BD66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513" y="1169575"/>
            <a:ext cx="8306761" cy="110799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2400" b="1" i="0" u="none" strike="noStrike" cap="none" normalizeH="0" baseline="0" dirty="0">
                <a:ln>
                  <a:noFill/>
                </a:ln>
                <a:solidFill>
                  <a:srgbClr val="2E3136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アプリのインストール方法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400" b="1" i="0" u="none" strike="noStrike" cap="none" normalizeH="0" baseline="0" dirty="0">
                <a:ln>
                  <a:noFill/>
                </a:ln>
                <a:solidFill>
                  <a:srgbClr val="2E3136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</a:t>
            </a:r>
            <a:r>
              <a:rPr kumimoji="0" lang="ja-JP" altLang="ja-JP" sz="2400" b="1" i="0" u="none" strike="noStrike" cap="none" normalizeH="0" baseline="0" dirty="0">
                <a:ln>
                  <a:noFill/>
                </a:ln>
                <a:solidFill>
                  <a:srgbClr val="2E3136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・App StoreまたはGoogle Playで「接触確認アプリ」で検索して</a:t>
            </a:r>
            <a:endParaRPr kumimoji="0" lang="en-US" altLang="ja-JP" sz="2400" b="1" i="0" u="none" strike="noStrike" cap="none" normalizeH="0" baseline="0" dirty="0">
              <a:ln>
                <a:noFill/>
              </a:ln>
              <a:solidFill>
                <a:srgbClr val="2E3136"/>
              </a:solidFill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400" b="1" i="0" u="none" strike="noStrike" cap="none" normalizeH="0" baseline="0" dirty="0">
                <a:ln>
                  <a:noFill/>
                </a:ln>
                <a:solidFill>
                  <a:srgbClr val="2E3136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</a:t>
            </a:r>
            <a:r>
              <a:rPr kumimoji="0" lang="ja-JP" altLang="ja-JP" sz="2400" b="1" i="0" u="none" strike="noStrike" cap="none" normalizeH="0" baseline="0" dirty="0">
                <a:ln>
                  <a:noFill/>
                </a:ln>
                <a:solidFill>
                  <a:srgbClr val="2E3136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インストールしてください</a:t>
            </a:r>
            <a:endParaRPr kumimoji="0" lang="ja-JP" altLang="ja-JP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2" name="Rectangle 1">
            <a:extLst>
              <a:ext uri="{FF2B5EF4-FFF2-40B4-BE49-F238E27FC236}">
                <a16:creationId xmlns="" xmlns:a16="http://schemas.microsoft.com/office/drawing/2014/main" id="{1F49CE43-C28E-4B0D-8835-7B2C0C2F0E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314" y="4484078"/>
            <a:ext cx="5006179" cy="92333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2000" b="1" i="0" u="sng" strike="noStrike" cap="none" normalizeH="0" baseline="0" dirty="0">
                <a:ln>
                  <a:noFill/>
                </a:ln>
                <a:solidFill>
                  <a:srgbClr val="2E3136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App Store</a:t>
            </a:r>
            <a:r>
              <a:rPr kumimoji="0" lang="ja-JP" altLang="ja-JP" sz="2000" b="1" i="0" u="none" strike="noStrike" cap="none" normalizeH="0" baseline="0" dirty="0">
                <a:ln>
                  <a:noFill/>
                </a:ln>
                <a:solidFill>
                  <a:srgbClr val="2E3136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/>
            </a:r>
            <a:br>
              <a:rPr kumimoji="0" lang="ja-JP" altLang="ja-JP" sz="2000" b="1" i="0" u="none" strike="noStrike" cap="none" normalizeH="0" baseline="0" dirty="0">
                <a:ln>
                  <a:noFill/>
                </a:ln>
                <a:solidFill>
                  <a:srgbClr val="2E3136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kumimoji="0" lang="ja-JP" altLang="ja-JP" sz="2000" b="1" i="0" u="none" strike="noStrike" cap="none" normalizeH="0" baseline="0" dirty="0">
                <a:ln>
                  <a:noFill/>
                </a:ln>
                <a:solidFill>
                  <a:srgbClr val="2E3136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/>
            </a:r>
            <a:br>
              <a:rPr kumimoji="0" lang="ja-JP" altLang="ja-JP" sz="2000" b="1" i="0" u="none" strike="noStrike" cap="none" normalizeH="0" baseline="0" dirty="0">
                <a:ln>
                  <a:noFill/>
                </a:ln>
                <a:solidFill>
                  <a:srgbClr val="2E3136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kumimoji="0" lang="ja-JP" altLang="ja-JP" sz="2000" b="1" i="0" u="sng" strike="noStrike" cap="none" normalizeH="0" baseline="0" dirty="0">
                <a:ln>
                  <a:noFill/>
                </a:ln>
                <a:solidFill>
                  <a:srgbClr val="003399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hlinkClick r:id="rId2"/>
              </a:rPr>
              <a:t>https://apps.apple.com/jp/app/id1516764458</a:t>
            </a:r>
            <a:r>
              <a:rPr kumimoji="0" lang="ja-JP" altLang="ja-JP" sz="2000" b="1" i="0" u="none" strike="noStrike" cap="none" normalizeH="0" baseline="0" dirty="0">
                <a:ln>
                  <a:noFill/>
                </a:ln>
                <a:solidFill>
                  <a:srgbClr val="2E3136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 </a:t>
            </a:r>
            <a:endParaRPr kumimoji="0" lang="ja-JP" altLang="ja-JP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3" name="Rectangle 1">
            <a:extLst>
              <a:ext uri="{FF2B5EF4-FFF2-40B4-BE49-F238E27FC236}">
                <a16:creationId xmlns="" xmlns:a16="http://schemas.microsoft.com/office/drawing/2014/main" id="{B926B118-0E37-4D90-B424-5ACC2F24FC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315" y="2849734"/>
            <a:ext cx="7570983" cy="123110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2000" b="1" i="0" u="sng" strike="noStrike" cap="none" normalizeH="0" baseline="0" dirty="0">
                <a:ln>
                  <a:noFill/>
                </a:ln>
                <a:solidFill>
                  <a:srgbClr val="2E3136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Google Play</a:t>
            </a:r>
            <a:r>
              <a:rPr kumimoji="0" lang="ja-JP" altLang="ja-JP" sz="2000" b="1" i="0" u="none" strike="noStrike" cap="none" normalizeH="0" baseline="0" dirty="0">
                <a:ln>
                  <a:noFill/>
                </a:ln>
                <a:solidFill>
                  <a:srgbClr val="2E3136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/>
            </a:r>
            <a:br>
              <a:rPr kumimoji="0" lang="ja-JP" altLang="ja-JP" sz="2000" b="1" i="0" u="none" strike="noStrike" cap="none" normalizeH="0" baseline="0" dirty="0">
                <a:ln>
                  <a:noFill/>
                </a:ln>
                <a:solidFill>
                  <a:srgbClr val="2E3136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kumimoji="0" lang="ja-JP" altLang="ja-JP" sz="2000" b="1" i="0" u="none" strike="noStrike" cap="none" normalizeH="0" baseline="0" dirty="0">
                <a:ln>
                  <a:noFill/>
                </a:ln>
                <a:solidFill>
                  <a:srgbClr val="2E3136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/>
            </a:r>
            <a:br>
              <a:rPr kumimoji="0" lang="ja-JP" altLang="ja-JP" sz="2000" b="1" i="0" u="none" strike="noStrike" cap="none" normalizeH="0" baseline="0" dirty="0">
                <a:ln>
                  <a:noFill/>
                </a:ln>
                <a:solidFill>
                  <a:srgbClr val="2E3136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kumimoji="0" lang="ja-JP" altLang="ja-JP" sz="2000" b="1" i="0" u="sng" strike="noStrike" cap="none" normalizeH="0" baseline="0" dirty="0">
                <a:ln>
                  <a:noFill/>
                </a:ln>
                <a:solidFill>
                  <a:srgbClr val="003399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hlinkClick r:id="rId3"/>
              </a:rPr>
              <a:t>https://play.google.com/store/apps/details?id=jp.go.mhlw.covid19radar</a:t>
            </a:r>
            <a:endParaRPr lang="en-US" altLang="ja-JP" sz="2000" b="1" u="sng" dirty="0">
              <a:solidFill>
                <a:srgbClr val="2E3136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ja-JP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5BC30E41-82A9-457F-8D83-663084E155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4706" y="2343376"/>
            <a:ext cx="1209675" cy="120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="" xmlns:a16="http://schemas.microsoft.com/office/drawing/2014/main" id="{78D79C11-9D1C-4883-A013-E2FBB346ED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737" y="3981224"/>
            <a:ext cx="1171575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">
            <a:extLst>
              <a:ext uri="{FF2B5EF4-FFF2-40B4-BE49-F238E27FC236}">
                <a16:creationId xmlns="" xmlns:a16="http://schemas.microsoft.com/office/drawing/2014/main" id="{49282531-B04B-48C4-8DCD-D18367EC8C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3770" y="5652043"/>
            <a:ext cx="7498848" cy="93871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lang="ja-JP" altLang="en-US" sz="2800" b="1" dirty="0">
                <a:solidFill>
                  <a:srgbClr val="0000CC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大会当日までに、各自でインストールを完了させ、</a:t>
            </a:r>
            <a:endParaRPr lang="en-US" altLang="ja-JP" sz="2800" b="1" dirty="0">
              <a:solidFill>
                <a:srgbClr val="0000CC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ja-JP" altLang="en-US" sz="28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各チームにて確認し、受付時に報告する事</a:t>
            </a:r>
            <a:endParaRPr kumimoji="0" lang="ja-JP" altLang="ja-JP" sz="2800" b="1" i="0" u="none" strike="noStrike" cap="none" normalizeH="0" baseline="0" dirty="0">
              <a:ln>
                <a:noFill/>
              </a:ln>
              <a:solidFill>
                <a:srgbClr val="0000CC"/>
              </a:solidFill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010384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="" xmlns:a16="http://schemas.microsoft.com/office/drawing/2014/main" id="{4CBDB333-A1D2-4F57-A1B6-DC6DDF305C56}"/>
              </a:ext>
            </a:extLst>
          </p:cNvPr>
          <p:cNvSpPr txBox="1"/>
          <p:nvPr/>
        </p:nvSpPr>
        <p:spPr>
          <a:xfrm>
            <a:off x="5387355" y="133252"/>
            <a:ext cx="3643946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altLang="ja-JP" sz="16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152</a:t>
            </a:r>
            <a:r>
              <a:rPr lang="ja-JP" altLang="en-US" sz="16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回</a:t>
            </a:r>
            <a:r>
              <a:rPr lang="en-US" altLang="ja-JP" sz="16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_</a:t>
            </a:r>
            <a:r>
              <a:rPr lang="ja-JP" altLang="en-US" sz="16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春季団体戦</a:t>
            </a:r>
            <a:r>
              <a:rPr lang="en-US" altLang="ja-JP" sz="16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_</a:t>
            </a:r>
            <a:r>
              <a:rPr lang="ja-JP" altLang="en-US" sz="16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新型コロナ感染予防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="" xmlns:a16="http://schemas.microsoft.com/office/drawing/2014/main" id="{60AF4DD6-C034-48E4-9782-9FB676FEE470}"/>
              </a:ext>
            </a:extLst>
          </p:cNvPr>
          <p:cNvSpPr txBox="1"/>
          <p:nvPr/>
        </p:nvSpPr>
        <p:spPr>
          <a:xfrm>
            <a:off x="221747" y="513605"/>
            <a:ext cx="7520007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ja-JP" altLang="en-US" sz="2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２）　大会前の健康観察　（健康ﾁｪｯｸｼｰﾄの提出）</a:t>
            </a:r>
          </a:p>
        </p:txBody>
      </p:sp>
      <p:pic>
        <p:nvPicPr>
          <p:cNvPr id="6" name="図 5">
            <a:extLst>
              <a:ext uri="{FF2B5EF4-FFF2-40B4-BE49-F238E27FC236}">
                <a16:creationId xmlns="" xmlns:a16="http://schemas.microsoft.com/office/drawing/2014/main" id="{8BFD1995-A908-4AA9-839D-348AD9DB35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6034" y="1001949"/>
            <a:ext cx="4280170" cy="5811197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="" xmlns:a16="http://schemas.microsoft.com/office/drawing/2014/main" id="{E2850A39-5BC9-423F-BD8A-E1576000D3B9}"/>
              </a:ext>
            </a:extLst>
          </p:cNvPr>
          <p:cNvSpPr txBox="1"/>
          <p:nvPr/>
        </p:nvSpPr>
        <p:spPr>
          <a:xfrm>
            <a:off x="5163398" y="2070030"/>
            <a:ext cx="3685624" cy="138499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ja-JP" altLang="en-US" sz="2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受付にて</a:t>
            </a:r>
            <a:endParaRPr lang="en-US" altLang="ja-JP" sz="28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出場者名簿　と共に</a:t>
            </a:r>
            <a:endParaRPr lang="en-US" altLang="ja-JP" sz="28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提出する。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="" xmlns:a16="http://schemas.microsoft.com/office/drawing/2014/main" id="{88175095-6F54-4E82-BC79-57D990F5A6E2}"/>
              </a:ext>
            </a:extLst>
          </p:cNvPr>
          <p:cNvSpPr txBox="1"/>
          <p:nvPr/>
        </p:nvSpPr>
        <p:spPr>
          <a:xfrm>
            <a:off x="5455228" y="4297664"/>
            <a:ext cx="3345788" cy="224676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ja-JP" altLang="en-US" sz="2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大会終了後も保管し</a:t>
            </a:r>
            <a:endParaRPr lang="en-US" altLang="ja-JP" sz="28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en-US" altLang="ja-JP" sz="2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</a:t>
            </a:r>
            <a:r>
              <a:rPr lang="ja-JP" altLang="en-US" sz="2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週間程度以内に</a:t>
            </a:r>
            <a:endParaRPr lang="en-US" altLang="ja-JP" sz="28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新型コロナ発症者が</a:t>
            </a:r>
            <a:endParaRPr lang="en-US" altLang="ja-JP" sz="28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報告された場合</a:t>
            </a:r>
            <a:endParaRPr lang="en-US" altLang="ja-JP" sz="28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関係省庁に提出する</a:t>
            </a:r>
          </a:p>
        </p:txBody>
      </p:sp>
    </p:spTree>
    <p:extLst>
      <p:ext uri="{BB962C8B-B14F-4D97-AF65-F5344CB8AC3E}">
        <p14:creationId xmlns:p14="http://schemas.microsoft.com/office/powerpoint/2010/main" val="17470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="" xmlns:a16="http://schemas.microsoft.com/office/drawing/2014/main" id="{AB5D6688-47A6-48E1-89B6-9276E3D22CF9}"/>
              </a:ext>
            </a:extLst>
          </p:cNvPr>
          <p:cNvSpPr txBox="1"/>
          <p:nvPr/>
        </p:nvSpPr>
        <p:spPr>
          <a:xfrm>
            <a:off x="5387355" y="133252"/>
            <a:ext cx="3643946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altLang="ja-JP" sz="16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152</a:t>
            </a:r>
            <a:r>
              <a:rPr lang="ja-JP" altLang="en-US" sz="16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回</a:t>
            </a:r>
            <a:r>
              <a:rPr lang="en-US" altLang="ja-JP" sz="16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_</a:t>
            </a:r>
            <a:r>
              <a:rPr lang="ja-JP" altLang="en-US" sz="16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春季団体戦</a:t>
            </a:r>
            <a:r>
              <a:rPr lang="en-US" altLang="ja-JP" sz="16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_</a:t>
            </a:r>
            <a:r>
              <a:rPr lang="ja-JP" altLang="en-US" sz="16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新型コロナ感染予防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="" xmlns:a16="http://schemas.microsoft.com/office/drawing/2014/main" id="{CB69F754-DC71-4F2A-9841-84BCAF5D21C6}"/>
              </a:ext>
            </a:extLst>
          </p:cNvPr>
          <p:cNvSpPr txBox="1"/>
          <p:nvPr/>
        </p:nvSpPr>
        <p:spPr>
          <a:xfrm>
            <a:off x="221747" y="600690"/>
            <a:ext cx="781976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ja-JP" altLang="en-US" sz="2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駐車場 と 体育施設・・・施設開錠までの待機場所</a:t>
            </a:r>
          </a:p>
        </p:txBody>
      </p:sp>
      <p:grpSp>
        <p:nvGrpSpPr>
          <p:cNvPr id="31" name="グループ化 30">
            <a:extLst>
              <a:ext uri="{FF2B5EF4-FFF2-40B4-BE49-F238E27FC236}">
                <a16:creationId xmlns="" xmlns:a16="http://schemas.microsoft.com/office/drawing/2014/main" id="{3A96B075-EDFC-4DD6-B3D4-BA70D9BFCD6C}"/>
              </a:ext>
            </a:extLst>
          </p:cNvPr>
          <p:cNvGrpSpPr/>
          <p:nvPr/>
        </p:nvGrpSpPr>
        <p:grpSpPr>
          <a:xfrm>
            <a:off x="0" y="1224803"/>
            <a:ext cx="8900217" cy="5507296"/>
            <a:chOff x="0" y="1224803"/>
            <a:chExt cx="8900217" cy="5507296"/>
          </a:xfrm>
        </p:grpSpPr>
        <p:pic>
          <p:nvPicPr>
            <p:cNvPr id="6" name="図 5">
              <a:extLst>
                <a:ext uri="{FF2B5EF4-FFF2-40B4-BE49-F238E27FC236}">
                  <a16:creationId xmlns="" xmlns:a16="http://schemas.microsoft.com/office/drawing/2014/main" id="{4C381360-1227-4936-A8E5-71203CFF725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26960" y="1669143"/>
              <a:ext cx="7373257" cy="4012093"/>
            </a:xfrm>
            <a:prstGeom prst="rect">
              <a:avLst/>
            </a:prstGeom>
          </p:spPr>
        </p:pic>
        <p:sp>
          <p:nvSpPr>
            <p:cNvPr id="8" name="テキスト ボックス 7">
              <a:extLst>
                <a:ext uri="{FF2B5EF4-FFF2-40B4-BE49-F238E27FC236}">
                  <a16:creationId xmlns="" xmlns:a16="http://schemas.microsoft.com/office/drawing/2014/main" id="{0DB5F0BF-B8AA-4545-AEC5-7D3FE6C533F5}"/>
                </a:ext>
              </a:extLst>
            </p:cNvPr>
            <p:cNvSpPr txBox="1"/>
            <p:nvPr/>
          </p:nvSpPr>
          <p:spPr>
            <a:xfrm>
              <a:off x="6451336" y="3822861"/>
              <a:ext cx="1154731" cy="430887"/>
            </a:xfrm>
            <a:prstGeom prst="rect">
              <a:avLst/>
            </a:prstGeom>
            <a:solidFill>
              <a:srgbClr val="FFFFCC"/>
            </a:solidFill>
          </p:spPr>
          <p:txBody>
            <a:bodyPr wrap="none" lIns="36000" tIns="0" rIns="36000" bIns="0">
              <a:spAutoFit/>
            </a:bodyPr>
            <a:lstStyle/>
            <a:p>
              <a:r>
                <a:rPr lang="ja-JP" altLang="en-US" sz="2800" b="1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駐車場</a:t>
              </a:r>
            </a:p>
          </p:txBody>
        </p:sp>
        <p:sp>
          <p:nvSpPr>
            <p:cNvPr id="9" name="テキスト ボックス 8">
              <a:extLst>
                <a:ext uri="{FF2B5EF4-FFF2-40B4-BE49-F238E27FC236}">
                  <a16:creationId xmlns="" xmlns:a16="http://schemas.microsoft.com/office/drawing/2014/main" id="{33E17096-F96D-4527-A28D-8E2BF4966D84}"/>
                </a:ext>
              </a:extLst>
            </p:cNvPr>
            <p:cNvSpPr txBox="1"/>
            <p:nvPr/>
          </p:nvSpPr>
          <p:spPr>
            <a:xfrm>
              <a:off x="6944822" y="5870325"/>
              <a:ext cx="1823182" cy="86177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36000" tIns="0" rIns="36000" bIns="0">
              <a:spAutoFit/>
            </a:bodyPr>
            <a:lstStyle/>
            <a:p>
              <a:pPr algn="ctr"/>
              <a:r>
                <a:rPr lang="en-US" altLang="ja-JP" sz="2800" b="1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7</a:t>
              </a:r>
              <a:r>
                <a:rPr lang="ja-JP" altLang="en-US" sz="2800" b="1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：</a:t>
              </a:r>
              <a:r>
                <a:rPr lang="en-US" altLang="ja-JP" sz="2800" b="1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30</a:t>
              </a:r>
              <a:r>
                <a:rPr lang="ja-JP" altLang="en-US" sz="2800" b="1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過ぎに</a:t>
              </a:r>
              <a:endParaRPr lang="en-US" altLang="ja-JP" sz="2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  <a:p>
              <a:pPr algn="ctr"/>
              <a:r>
                <a:rPr lang="ja-JP" altLang="en-US" sz="2800" b="1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開錠予定</a:t>
              </a:r>
            </a:p>
          </p:txBody>
        </p:sp>
        <p:sp>
          <p:nvSpPr>
            <p:cNvPr id="10" name="テキスト ボックス 9">
              <a:extLst>
                <a:ext uri="{FF2B5EF4-FFF2-40B4-BE49-F238E27FC236}">
                  <a16:creationId xmlns="" xmlns:a16="http://schemas.microsoft.com/office/drawing/2014/main" id="{D6CB1803-E98D-464D-95D5-9A1EA4CB7FA3}"/>
                </a:ext>
              </a:extLst>
            </p:cNvPr>
            <p:cNvSpPr txBox="1"/>
            <p:nvPr/>
          </p:nvSpPr>
          <p:spPr>
            <a:xfrm>
              <a:off x="2924364" y="3938975"/>
              <a:ext cx="1183585" cy="430887"/>
            </a:xfrm>
            <a:prstGeom prst="rect">
              <a:avLst/>
            </a:prstGeom>
            <a:solidFill>
              <a:srgbClr val="FFFFCC"/>
            </a:solidFill>
          </p:spPr>
          <p:txBody>
            <a:bodyPr wrap="none" lIns="36000" tIns="0" rIns="36000" bIns="0">
              <a:spAutoFit/>
            </a:bodyPr>
            <a:lstStyle/>
            <a:p>
              <a:r>
                <a:rPr lang="en-US" altLang="ja-JP" sz="2800" b="1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SC_1</a:t>
              </a:r>
              <a:r>
                <a:rPr lang="ja-JP" altLang="en-US" sz="2800" b="1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階</a:t>
              </a:r>
            </a:p>
          </p:txBody>
        </p:sp>
        <p:sp>
          <p:nvSpPr>
            <p:cNvPr id="11" name="テキスト ボックス 10">
              <a:extLst>
                <a:ext uri="{FF2B5EF4-FFF2-40B4-BE49-F238E27FC236}">
                  <a16:creationId xmlns="" xmlns:a16="http://schemas.microsoft.com/office/drawing/2014/main" id="{FB87AD29-F90D-42D7-A251-2A01F3943CAE}"/>
                </a:ext>
              </a:extLst>
            </p:cNvPr>
            <p:cNvSpPr txBox="1"/>
            <p:nvPr/>
          </p:nvSpPr>
          <p:spPr>
            <a:xfrm>
              <a:off x="1501964" y="3039089"/>
              <a:ext cx="1183585" cy="430887"/>
            </a:xfrm>
            <a:prstGeom prst="rect">
              <a:avLst/>
            </a:prstGeom>
            <a:solidFill>
              <a:srgbClr val="FFFFCC"/>
            </a:solidFill>
          </p:spPr>
          <p:txBody>
            <a:bodyPr wrap="none" lIns="36000" tIns="0" rIns="36000" bIns="0">
              <a:spAutoFit/>
            </a:bodyPr>
            <a:lstStyle/>
            <a:p>
              <a:r>
                <a:rPr lang="en-US" altLang="ja-JP" sz="2800" b="1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SC_2</a:t>
              </a:r>
              <a:r>
                <a:rPr lang="ja-JP" altLang="en-US" sz="2800" b="1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階</a:t>
              </a:r>
            </a:p>
          </p:txBody>
        </p:sp>
        <p:sp>
          <p:nvSpPr>
            <p:cNvPr id="12" name="テキスト ボックス 11">
              <a:extLst>
                <a:ext uri="{FF2B5EF4-FFF2-40B4-BE49-F238E27FC236}">
                  <a16:creationId xmlns="" xmlns:a16="http://schemas.microsoft.com/office/drawing/2014/main" id="{A64C9C79-C04F-4948-82C1-36034A32D474}"/>
                </a:ext>
              </a:extLst>
            </p:cNvPr>
            <p:cNvSpPr txBox="1"/>
            <p:nvPr/>
          </p:nvSpPr>
          <p:spPr>
            <a:xfrm>
              <a:off x="2634079" y="5841296"/>
              <a:ext cx="1823183" cy="86177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36000" tIns="0" rIns="36000" bIns="0">
              <a:spAutoFit/>
            </a:bodyPr>
            <a:lstStyle/>
            <a:p>
              <a:pPr algn="ctr"/>
              <a:r>
                <a:rPr lang="en-US" altLang="ja-JP" sz="2800" b="1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8</a:t>
              </a:r>
              <a:r>
                <a:rPr lang="ja-JP" altLang="en-US" sz="2800" b="1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：</a:t>
              </a:r>
              <a:r>
                <a:rPr lang="en-US" altLang="ja-JP" sz="2800" b="1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00</a:t>
              </a:r>
              <a:r>
                <a:rPr lang="ja-JP" altLang="en-US" sz="2800" b="1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過ぎに</a:t>
              </a:r>
              <a:endParaRPr lang="en-US" altLang="ja-JP" sz="2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  <a:p>
              <a:pPr algn="ctr"/>
              <a:r>
                <a:rPr lang="ja-JP" altLang="en-US" sz="2800" b="1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開錠予定</a:t>
              </a:r>
            </a:p>
          </p:txBody>
        </p:sp>
        <p:sp>
          <p:nvSpPr>
            <p:cNvPr id="13" name="テキスト ボックス 12">
              <a:extLst>
                <a:ext uri="{FF2B5EF4-FFF2-40B4-BE49-F238E27FC236}">
                  <a16:creationId xmlns="" xmlns:a16="http://schemas.microsoft.com/office/drawing/2014/main" id="{031D822B-1679-4A8C-9B0A-84220DD1D4E7}"/>
                </a:ext>
              </a:extLst>
            </p:cNvPr>
            <p:cNvSpPr txBox="1"/>
            <p:nvPr/>
          </p:nvSpPr>
          <p:spPr>
            <a:xfrm>
              <a:off x="0" y="3562553"/>
              <a:ext cx="1515406" cy="86177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36000" tIns="0" rIns="36000" bIns="0">
              <a:spAutoFit/>
            </a:bodyPr>
            <a:lstStyle/>
            <a:p>
              <a:pPr algn="ctr"/>
              <a:r>
                <a:rPr lang="en-US" altLang="ja-JP" sz="2800" b="1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8</a:t>
              </a:r>
              <a:r>
                <a:rPr lang="ja-JP" altLang="en-US" sz="2800" b="1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：</a:t>
              </a:r>
              <a:r>
                <a:rPr lang="en-US" altLang="ja-JP" sz="2800" b="1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10</a:t>
              </a:r>
              <a:r>
                <a:rPr lang="ja-JP" altLang="en-US" sz="2800" b="1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頃</a:t>
              </a:r>
              <a:endParaRPr lang="en-US" altLang="ja-JP" sz="2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  <a:p>
              <a:pPr algn="ctr"/>
              <a:r>
                <a:rPr lang="ja-JP" altLang="en-US" sz="2800" b="1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開錠予定</a:t>
              </a:r>
            </a:p>
          </p:txBody>
        </p:sp>
        <p:sp>
          <p:nvSpPr>
            <p:cNvPr id="14" name="テキスト ボックス 13">
              <a:extLst>
                <a:ext uri="{FF2B5EF4-FFF2-40B4-BE49-F238E27FC236}">
                  <a16:creationId xmlns="" xmlns:a16="http://schemas.microsoft.com/office/drawing/2014/main" id="{E5094BB9-C065-454D-8179-54DE23BCA27F}"/>
                </a:ext>
              </a:extLst>
            </p:cNvPr>
            <p:cNvSpPr txBox="1"/>
            <p:nvPr/>
          </p:nvSpPr>
          <p:spPr>
            <a:xfrm>
              <a:off x="1008478" y="1224803"/>
              <a:ext cx="1515406" cy="86177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none" lIns="36000" tIns="0" rIns="36000" bIns="0">
              <a:spAutoFit/>
            </a:bodyPr>
            <a:lstStyle/>
            <a:p>
              <a:pPr algn="ctr"/>
              <a:r>
                <a:rPr lang="ja-JP" altLang="en-US" sz="2800" b="1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選手</a:t>
              </a:r>
              <a:endParaRPr lang="en-US" altLang="ja-JP" sz="2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  <a:p>
              <a:r>
                <a:rPr lang="ja-JP" altLang="en-US" sz="2800" b="1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待機場所</a:t>
              </a:r>
            </a:p>
          </p:txBody>
        </p:sp>
        <p:cxnSp>
          <p:nvCxnSpPr>
            <p:cNvPr id="16" name="直線コネクタ 15">
              <a:extLst>
                <a:ext uri="{FF2B5EF4-FFF2-40B4-BE49-F238E27FC236}">
                  <a16:creationId xmlns="" xmlns:a16="http://schemas.microsoft.com/office/drawing/2014/main" id="{A602448D-5CB1-4E85-A4F6-8D93FFB68A8D}"/>
                </a:ext>
              </a:extLst>
            </p:cNvPr>
            <p:cNvCxnSpPr>
              <a:cxnSpLocks/>
              <a:stCxn id="14" idx="3"/>
            </p:cNvCxnSpPr>
            <p:nvPr/>
          </p:nvCxnSpPr>
          <p:spPr>
            <a:xfrm>
              <a:off x="2523884" y="1655690"/>
              <a:ext cx="437030" cy="1000424"/>
            </a:xfrm>
            <a:prstGeom prst="line">
              <a:avLst/>
            </a:prstGeom>
            <a:ln w="38100">
              <a:solidFill>
                <a:srgbClr val="FF0000"/>
              </a:solidFill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コネクタ: カギ線 17">
              <a:extLst>
                <a:ext uri="{FF2B5EF4-FFF2-40B4-BE49-F238E27FC236}">
                  <a16:creationId xmlns="" xmlns:a16="http://schemas.microsoft.com/office/drawing/2014/main" id="{8723FC71-9FF2-4EDE-9B9A-3D67D76183C8}"/>
                </a:ext>
              </a:extLst>
            </p:cNvPr>
            <p:cNvCxnSpPr>
              <a:stCxn id="13" idx="0"/>
              <a:endCxn id="11" idx="1"/>
            </p:cNvCxnSpPr>
            <p:nvPr/>
          </p:nvCxnSpPr>
          <p:spPr>
            <a:xfrm rot="5400000" flipH="1" flipV="1">
              <a:off x="975823" y="3036413"/>
              <a:ext cx="308020" cy="744261"/>
            </a:xfrm>
            <a:prstGeom prst="bentConnector2">
              <a:avLst/>
            </a:prstGeom>
            <a:ln w="38100">
              <a:solidFill>
                <a:srgbClr val="FF00FF"/>
              </a:solidFill>
              <a:headEnd type="oval" w="lg" len="med"/>
              <a:tailEnd type="oval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コネクタ: カギ線 18">
              <a:extLst>
                <a:ext uri="{FF2B5EF4-FFF2-40B4-BE49-F238E27FC236}">
                  <a16:creationId xmlns="" xmlns:a16="http://schemas.microsoft.com/office/drawing/2014/main" id="{C4FF0861-EDBD-4B96-B551-FCF4BA5ED6C5}"/>
                </a:ext>
              </a:extLst>
            </p:cNvPr>
            <p:cNvCxnSpPr>
              <a:cxnSpLocks/>
              <a:stCxn id="12" idx="0"/>
              <a:endCxn id="10" idx="2"/>
            </p:cNvCxnSpPr>
            <p:nvPr/>
          </p:nvCxnSpPr>
          <p:spPr>
            <a:xfrm flipH="1" flipV="1">
              <a:off x="3516157" y="4369862"/>
              <a:ext cx="29514" cy="1471434"/>
            </a:xfrm>
            <a:prstGeom prst="straightConnector1">
              <a:avLst/>
            </a:prstGeom>
            <a:ln w="38100">
              <a:solidFill>
                <a:srgbClr val="FF00FF"/>
              </a:solidFill>
              <a:headEnd type="oval" w="lg" len="med"/>
              <a:tailEnd type="oval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コネクタ: カギ線 22">
              <a:extLst>
                <a:ext uri="{FF2B5EF4-FFF2-40B4-BE49-F238E27FC236}">
                  <a16:creationId xmlns="" xmlns:a16="http://schemas.microsoft.com/office/drawing/2014/main" id="{9A0146B0-F234-48FE-B44E-C43B1478B740}"/>
                </a:ext>
              </a:extLst>
            </p:cNvPr>
            <p:cNvCxnSpPr>
              <a:cxnSpLocks/>
              <a:stCxn id="9" idx="0"/>
              <a:endCxn id="8" idx="2"/>
            </p:cNvCxnSpPr>
            <p:nvPr/>
          </p:nvCxnSpPr>
          <p:spPr>
            <a:xfrm rot="16200000" flipV="1">
              <a:off x="6634270" y="4648181"/>
              <a:ext cx="1616577" cy="827711"/>
            </a:xfrm>
            <a:prstGeom prst="bentConnector3">
              <a:avLst>
                <a:gd name="adj1" fmla="val 50000"/>
              </a:avLst>
            </a:prstGeom>
            <a:ln w="38100">
              <a:solidFill>
                <a:srgbClr val="FF00FF"/>
              </a:solidFill>
              <a:headEnd type="oval" w="lg" len="med"/>
              <a:tailEnd type="oval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テキスト ボックス 28">
              <a:extLst>
                <a:ext uri="{FF2B5EF4-FFF2-40B4-BE49-F238E27FC236}">
                  <a16:creationId xmlns="" xmlns:a16="http://schemas.microsoft.com/office/drawing/2014/main" id="{DF359FF9-1F51-41C2-9FF8-605B8266779E}"/>
                </a:ext>
              </a:extLst>
            </p:cNvPr>
            <p:cNvSpPr txBox="1"/>
            <p:nvPr/>
          </p:nvSpPr>
          <p:spPr>
            <a:xfrm>
              <a:off x="1769787" y="6088038"/>
              <a:ext cx="794054" cy="430887"/>
            </a:xfrm>
            <a:prstGeom prst="rect">
              <a:avLst/>
            </a:prstGeom>
            <a:solidFill>
              <a:srgbClr val="CCFFFF"/>
            </a:solidFill>
          </p:spPr>
          <p:txBody>
            <a:bodyPr wrap="none" lIns="36000" tIns="0" rIns="36000" bIns="0">
              <a:spAutoFit/>
            </a:bodyPr>
            <a:lstStyle/>
            <a:p>
              <a:pPr algn="ctr"/>
              <a:r>
                <a:rPr lang="ja-JP" altLang="en-US" sz="2800" b="1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役員</a:t>
              </a:r>
            </a:p>
          </p:txBody>
        </p:sp>
        <p:sp>
          <p:nvSpPr>
            <p:cNvPr id="30" name="テキスト ボックス 29">
              <a:extLst>
                <a:ext uri="{FF2B5EF4-FFF2-40B4-BE49-F238E27FC236}">
                  <a16:creationId xmlns="" xmlns:a16="http://schemas.microsoft.com/office/drawing/2014/main" id="{D5BF03B5-A939-45DD-9425-06F51698F018}"/>
                </a:ext>
              </a:extLst>
            </p:cNvPr>
            <p:cNvSpPr txBox="1"/>
            <p:nvPr/>
          </p:nvSpPr>
          <p:spPr>
            <a:xfrm>
              <a:off x="405445" y="2720724"/>
              <a:ext cx="794054" cy="430887"/>
            </a:xfrm>
            <a:prstGeom prst="rect">
              <a:avLst/>
            </a:prstGeom>
            <a:solidFill>
              <a:srgbClr val="CCFFFF"/>
            </a:solidFill>
          </p:spPr>
          <p:txBody>
            <a:bodyPr wrap="none" lIns="36000" tIns="0" rIns="36000" bIns="0">
              <a:spAutoFit/>
            </a:bodyPr>
            <a:lstStyle/>
            <a:p>
              <a:pPr algn="ctr"/>
              <a:r>
                <a:rPr lang="ja-JP" altLang="en-US" sz="2800" b="1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選手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981145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="" xmlns:a16="http://schemas.microsoft.com/office/drawing/2014/main" id="{4CBDB333-A1D2-4F57-A1B6-DC6DDF305C56}"/>
              </a:ext>
            </a:extLst>
          </p:cNvPr>
          <p:cNvSpPr txBox="1"/>
          <p:nvPr/>
        </p:nvSpPr>
        <p:spPr>
          <a:xfrm>
            <a:off x="5387355" y="91688"/>
            <a:ext cx="3643946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altLang="ja-JP" sz="16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152</a:t>
            </a:r>
            <a:r>
              <a:rPr lang="ja-JP" altLang="en-US" sz="16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回</a:t>
            </a:r>
            <a:r>
              <a:rPr lang="en-US" altLang="ja-JP" sz="16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_</a:t>
            </a:r>
            <a:r>
              <a:rPr lang="ja-JP" altLang="en-US" sz="16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春季団体戦</a:t>
            </a:r>
            <a:r>
              <a:rPr lang="en-US" altLang="ja-JP" sz="16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_</a:t>
            </a:r>
            <a:r>
              <a:rPr lang="ja-JP" altLang="en-US" sz="16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新型コロナ感染予防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="" xmlns:a16="http://schemas.microsoft.com/office/drawing/2014/main" id="{E1D99B4A-42ED-4E89-A84C-04B68CA2967A}"/>
              </a:ext>
            </a:extLst>
          </p:cNvPr>
          <p:cNvSpPr txBox="1"/>
          <p:nvPr/>
        </p:nvSpPr>
        <p:spPr>
          <a:xfrm>
            <a:off x="192563" y="398729"/>
            <a:ext cx="8106706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ja-JP" altLang="en-US" sz="2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３）　施設入館時のマスク着用・体温測定・手の消毒</a:t>
            </a:r>
          </a:p>
        </p:txBody>
      </p:sp>
      <p:pic>
        <p:nvPicPr>
          <p:cNvPr id="4" name="図 3">
            <a:extLst>
              <a:ext uri="{FF2B5EF4-FFF2-40B4-BE49-F238E27FC236}">
                <a16:creationId xmlns="" xmlns:a16="http://schemas.microsoft.com/office/drawing/2014/main" id="{91426EE1-9512-44D8-A6B0-EDFD329D4F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5506" y="1138354"/>
            <a:ext cx="4301672" cy="4744668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="" xmlns:a16="http://schemas.microsoft.com/office/drawing/2014/main" id="{6BB13A3A-C6EB-427F-9605-FAE9984CD26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07031" y="2831617"/>
            <a:ext cx="660747" cy="496110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="" xmlns:a16="http://schemas.microsoft.com/office/drawing/2014/main" id="{08199245-9C2A-45A9-90FD-63EF21037FA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29891" y="3341184"/>
            <a:ext cx="645846" cy="505838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="" xmlns:a16="http://schemas.microsoft.com/office/drawing/2014/main" id="{A7ED954E-7214-4C20-9EAD-DABCAAFA8E2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35149" y="3673986"/>
            <a:ext cx="573468" cy="440545"/>
          </a:xfrm>
          <a:prstGeom prst="rect">
            <a:avLst/>
          </a:prstGeom>
        </p:spPr>
      </p:pic>
      <p:sp>
        <p:nvSpPr>
          <p:cNvPr id="9" name="矢印: 折線 8">
            <a:extLst>
              <a:ext uri="{FF2B5EF4-FFF2-40B4-BE49-F238E27FC236}">
                <a16:creationId xmlns="" xmlns:a16="http://schemas.microsoft.com/office/drawing/2014/main" id="{01642914-516F-45DA-B012-3B20F22015AF}"/>
              </a:ext>
            </a:extLst>
          </p:cNvPr>
          <p:cNvSpPr/>
          <p:nvPr/>
        </p:nvSpPr>
        <p:spPr>
          <a:xfrm>
            <a:off x="1819057" y="3310542"/>
            <a:ext cx="944880" cy="342900"/>
          </a:xfrm>
          <a:prstGeom prst="bentArrow">
            <a:avLst>
              <a:gd name="adj1" fmla="val 25000"/>
              <a:gd name="adj2" fmla="val 25000"/>
              <a:gd name="adj3" fmla="val 50000"/>
              <a:gd name="adj4" fmla="val 43750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0" name="矢印: 右 9">
            <a:extLst>
              <a:ext uri="{FF2B5EF4-FFF2-40B4-BE49-F238E27FC236}">
                <a16:creationId xmlns="" xmlns:a16="http://schemas.microsoft.com/office/drawing/2014/main" id="{46743574-DCFC-49FF-8F31-50611DA13347}"/>
              </a:ext>
            </a:extLst>
          </p:cNvPr>
          <p:cNvSpPr/>
          <p:nvPr/>
        </p:nvSpPr>
        <p:spPr>
          <a:xfrm>
            <a:off x="3426877" y="3341022"/>
            <a:ext cx="1168400" cy="160020"/>
          </a:xfrm>
          <a:prstGeom prst="rightArrow">
            <a:avLst>
              <a:gd name="adj1" fmla="val 50000"/>
              <a:gd name="adj2" fmla="val 134615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="" xmlns:a16="http://schemas.microsoft.com/office/drawing/2014/main" id="{D30EADF6-795B-40E1-B1E0-477DE4D68991}"/>
              </a:ext>
            </a:extLst>
          </p:cNvPr>
          <p:cNvSpPr txBox="1"/>
          <p:nvPr/>
        </p:nvSpPr>
        <p:spPr>
          <a:xfrm>
            <a:off x="1208919" y="4158852"/>
            <a:ext cx="1114409" cy="646331"/>
          </a:xfrm>
          <a:prstGeom prst="rect">
            <a:avLst/>
          </a:prstGeom>
          <a:solidFill>
            <a:srgbClr val="FFFFCC"/>
          </a:solidFill>
        </p:spPr>
        <p:txBody>
          <a:bodyPr wrap="none">
            <a:spAutoFit/>
          </a:bodyPr>
          <a:lstStyle/>
          <a:p>
            <a:pPr algn="ctr"/>
            <a:r>
              <a:rPr lang="ja-JP" altLang="en-US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大会役員</a:t>
            </a:r>
            <a:endParaRPr lang="en-US" altLang="ja-JP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入場口</a:t>
            </a:r>
          </a:p>
        </p:txBody>
      </p:sp>
      <p:pic>
        <p:nvPicPr>
          <p:cNvPr id="15" name="図 14">
            <a:extLst>
              <a:ext uri="{FF2B5EF4-FFF2-40B4-BE49-F238E27FC236}">
                <a16:creationId xmlns="" xmlns:a16="http://schemas.microsoft.com/office/drawing/2014/main" id="{3A78F558-B7B0-43B8-9903-5F7240F1CA3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92044" y="1006762"/>
            <a:ext cx="4094756" cy="4826000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="" xmlns:a16="http://schemas.microsoft.com/office/drawing/2014/main" id="{FE209F5B-B1AA-441F-B1AE-FB5419B8EC6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87286" y="3070158"/>
            <a:ext cx="573468" cy="440545"/>
          </a:xfrm>
          <a:prstGeom prst="rect">
            <a:avLst/>
          </a:prstGeom>
        </p:spPr>
      </p:pic>
      <p:sp>
        <p:nvSpPr>
          <p:cNvPr id="16" name="矢印: 折線 15">
            <a:extLst>
              <a:ext uri="{FF2B5EF4-FFF2-40B4-BE49-F238E27FC236}">
                <a16:creationId xmlns="" xmlns:a16="http://schemas.microsoft.com/office/drawing/2014/main" id="{75BA0F5B-0BC8-4CE8-9F50-D1EB33D438E2}"/>
              </a:ext>
            </a:extLst>
          </p:cNvPr>
          <p:cNvSpPr/>
          <p:nvPr/>
        </p:nvSpPr>
        <p:spPr>
          <a:xfrm>
            <a:off x="5487048" y="3165067"/>
            <a:ext cx="944880" cy="2290157"/>
          </a:xfrm>
          <a:prstGeom prst="bentArrow">
            <a:avLst>
              <a:gd name="adj1" fmla="val 9604"/>
              <a:gd name="adj2" fmla="val 10704"/>
              <a:gd name="adj3" fmla="val 23607"/>
              <a:gd name="adj4" fmla="val 27254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7" name="矢印: 右 16">
            <a:extLst>
              <a:ext uri="{FF2B5EF4-FFF2-40B4-BE49-F238E27FC236}">
                <a16:creationId xmlns="" xmlns:a16="http://schemas.microsoft.com/office/drawing/2014/main" id="{81639B4B-4D15-4CF4-9FCB-A57549F93BC6}"/>
              </a:ext>
            </a:extLst>
          </p:cNvPr>
          <p:cNvSpPr/>
          <p:nvPr/>
        </p:nvSpPr>
        <p:spPr>
          <a:xfrm>
            <a:off x="6866267" y="3195547"/>
            <a:ext cx="500888" cy="181495"/>
          </a:xfrm>
          <a:prstGeom prst="rightArrow">
            <a:avLst>
              <a:gd name="adj1" fmla="val 50000"/>
              <a:gd name="adj2" fmla="val 134615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8" name="図 17">
            <a:extLst>
              <a:ext uri="{FF2B5EF4-FFF2-40B4-BE49-F238E27FC236}">
                <a16:creationId xmlns="" xmlns:a16="http://schemas.microsoft.com/office/drawing/2014/main" id="{D5120577-32B4-400A-8750-B4F1EF2EB47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28412" y="2831617"/>
            <a:ext cx="660747" cy="496110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="" xmlns:a16="http://schemas.microsoft.com/office/drawing/2014/main" id="{BDD12A5E-786E-4912-B931-B9698FB1AFC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51272" y="3341184"/>
            <a:ext cx="645846" cy="505838"/>
          </a:xfrm>
          <a:prstGeom prst="rect">
            <a:avLst/>
          </a:prstGeom>
        </p:spPr>
      </p:pic>
      <p:sp>
        <p:nvSpPr>
          <p:cNvPr id="20" name="矢印: 右 19">
            <a:extLst>
              <a:ext uri="{FF2B5EF4-FFF2-40B4-BE49-F238E27FC236}">
                <a16:creationId xmlns="" xmlns:a16="http://schemas.microsoft.com/office/drawing/2014/main" id="{1782AA3A-A199-48D3-A0CC-49EEEB606404}"/>
              </a:ext>
            </a:extLst>
          </p:cNvPr>
          <p:cNvSpPr/>
          <p:nvPr/>
        </p:nvSpPr>
        <p:spPr>
          <a:xfrm>
            <a:off x="8237867" y="3195547"/>
            <a:ext cx="500888" cy="181495"/>
          </a:xfrm>
          <a:prstGeom prst="rightArrow">
            <a:avLst>
              <a:gd name="adj1" fmla="val 50000"/>
              <a:gd name="adj2" fmla="val 134615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>
            <a:extLst>
              <a:ext uri="{FF2B5EF4-FFF2-40B4-BE49-F238E27FC236}">
                <a16:creationId xmlns="" xmlns:a16="http://schemas.microsoft.com/office/drawing/2014/main" id="{8780062D-CA8A-45F7-8C77-7CCE7E452A7E}"/>
              </a:ext>
            </a:extLst>
          </p:cNvPr>
          <p:cNvSpPr txBox="1"/>
          <p:nvPr/>
        </p:nvSpPr>
        <p:spPr>
          <a:xfrm>
            <a:off x="6186165" y="3608134"/>
            <a:ext cx="1114408" cy="646331"/>
          </a:xfrm>
          <a:prstGeom prst="rect">
            <a:avLst/>
          </a:prstGeom>
          <a:solidFill>
            <a:srgbClr val="FFFFCC"/>
          </a:solidFill>
        </p:spPr>
        <p:txBody>
          <a:bodyPr wrap="none">
            <a:spAutoFit/>
          </a:bodyPr>
          <a:lstStyle/>
          <a:p>
            <a:pPr algn="ctr"/>
            <a:r>
              <a:rPr lang="ja-JP" altLang="en-US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大会選手</a:t>
            </a:r>
            <a:endParaRPr lang="en-US" altLang="ja-JP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入場口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="" xmlns:a16="http://schemas.microsoft.com/office/drawing/2014/main" id="{CF663EE2-9C4E-445D-87D0-F4E8D32C6496}"/>
              </a:ext>
            </a:extLst>
          </p:cNvPr>
          <p:cNvSpPr txBox="1"/>
          <p:nvPr/>
        </p:nvSpPr>
        <p:spPr>
          <a:xfrm>
            <a:off x="109435" y="991010"/>
            <a:ext cx="898351" cy="503590"/>
          </a:xfrm>
          <a:prstGeom prst="rect">
            <a:avLst/>
          </a:prstGeom>
          <a:solidFill>
            <a:schemeClr val="tx1"/>
          </a:solidFill>
        </p:spPr>
        <p:txBody>
          <a:bodyPr wrap="none" lIns="144000" tIns="36000" rIns="144000" bIns="36000">
            <a:spAutoFit/>
          </a:bodyPr>
          <a:lstStyle/>
          <a:p>
            <a:r>
              <a:rPr lang="ja-JP" altLang="en-US" sz="28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１階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="" xmlns:a16="http://schemas.microsoft.com/office/drawing/2014/main" id="{8B26F1CC-7A0E-450E-BCEB-53D43809DF94}"/>
              </a:ext>
            </a:extLst>
          </p:cNvPr>
          <p:cNvSpPr txBox="1"/>
          <p:nvPr/>
        </p:nvSpPr>
        <p:spPr>
          <a:xfrm>
            <a:off x="4587917" y="991010"/>
            <a:ext cx="898351" cy="503590"/>
          </a:xfrm>
          <a:prstGeom prst="rect">
            <a:avLst/>
          </a:prstGeom>
          <a:solidFill>
            <a:schemeClr val="tx1"/>
          </a:solidFill>
        </p:spPr>
        <p:txBody>
          <a:bodyPr wrap="none" lIns="144000" tIns="36000" rIns="144000" bIns="36000">
            <a:spAutoFit/>
          </a:bodyPr>
          <a:lstStyle/>
          <a:p>
            <a:r>
              <a:rPr lang="ja-JP" altLang="en-US" sz="28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２階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="" xmlns:a16="http://schemas.microsoft.com/office/drawing/2014/main" id="{0ACFFAF8-C60B-465B-A648-075B1C884991}"/>
              </a:ext>
            </a:extLst>
          </p:cNvPr>
          <p:cNvSpPr txBox="1"/>
          <p:nvPr/>
        </p:nvSpPr>
        <p:spPr>
          <a:xfrm>
            <a:off x="857582" y="5675292"/>
            <a:ext cx="2914580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ja-JP" altLang="en-US" sz="2000" b="1" dirty="0">
                <a:solidFill>
                  <a:srgbClr val="0000CC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大会役員は、</a:t>
            </a:r>
            <a:r>
              <a:rPr lang="en-US" altLang="ja-JP" sz="2000" b="1" dirty="0">
                <a:solidFill>
                  <a:srgbClr val="0000CC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8</a:t>
            </a:r>
            <a:r>
              <a:rPr lang="ja-JP" altLang="en-US" sz="2000" b="1" dirty="0">
                <a:solidFill>
                  <a:srgbClr val="0000CC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時過ぎ・・・</a:t>
            </a:r>
            <a:endParaRPr lang="en-US" altLang="ja-JP" sz="2000" b="1" dirty="0">
              <a:solidFill>
                <a:srgbClr val="0000CC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000" b="1" dirty="0">
                <a:solidFill>
                  <a:srgbClr val="0000CC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会場準備の為に入場</a:t>
            </a:r>
            <a:endParaRPr lang="en-US" altLang="ja-JP" sz="2000" b="1" dirty="0">
              <a:solidFill>
                <a:srgbClr val="0000CC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000" b="1" dirty="0">
                <a:solidFill>
                  <a:schemeClr val="accent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大体育室内・・・本部席へ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="" xmlns:a16="http://schemas.microsoft.com/office/drawing/2014/main" id="{3CF1998B-8143-4662-A1DA-34D884D400C4}"/>
              </a:ext>
            </a:extLst>
          </p:cNvPr>
          <p:cNvSpPr txBox="1"/>
          <p:nvPr/>
        </p:nvSpPr>
        <p:spPr>
          <a:xfrm>
            <a:off x="5668573" y="5675292"/>
            <a:ext cx="3130985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ja-JP" altLang="en-US" sz="2000" b="1" dirty="0">
                <a:solidFill>
                  <a:srgbClr val="0000CC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大会選手は、</a:t>
            </a:r>
            <a:r>
              <a:rPr lang="en-US" altLang="ja-JP" sz="2000" b="1" dirty="0">
                <a:solidFill>
                  <a:srgbClr val="0000CC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8</a:t>
            </a:r>
            <a:r>
              <a:rPr lang="ja-JP" altLang="en-US" sz="2000" b="1" dirty="0">
                <a:solidFill>
                  <a:srgbClr val="0000CC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時過ぎ・・・</a:t>
            </a:r>
            <a:endParaRPr lang="en-US" altLang="ja-JP" sz="2000" b="1" dirty="0">
              <a:solidFill>
                <a:srgbClr val="0000CC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000" b="1" dirty="0">
                <a:solidFill>
                  <a:srgbClr val="0000CC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会場準備の為に入場</a:t>
            </a:r>
            <a:endParaRPr lang="en-US" altLang="ja-JP" sz="2000" b="1" dirty="0">
              <a:solidFill>
                <a:srgbClr val="0000CC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en-US" altLang="ja-JP" sz="2000" b="1" dirty="0">
                <a:solidFill>
                  <a:schemeClr val="accent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</a:t>
            </a:r>
            <a:r>
              <a:rPr lang="ja-JP" altLang="en-US" sz="2000" b="1" dirty="0">
                <a:solidFill>
                  <a:schemeClr val="accent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階</a:t>
            </a:r>
            <a:r>
              <a:rPr lang="en-US" altLang="ja-JP" sz="2000" b="1" dirty="0">
                <a:solidFill>
                  <a:schemeClr val="accent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_</a:t>
            </a:r>
            <a:r>
              <a:rPr lang="ja-JP" altLang="en-US" sz="2000" b="1" dirty="0">
                <a:solidFill>
                  <a:schemeClr val="accent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観覧席 ⇒ 大体育室へ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="" xmlns:a16="http://schemas.microsoft.com/office/drawing/2014/main" id="{FCD4C961-0ABE-4A64-B78F-19281CD72FB9}"/>
              </a:ext>
            </a:extLst>
          </p:cNvPr>
          <p:cNvSpPr txBox="1"/>
          <p:nvPr/>
        </p:nvSpPr>
        <p:spPr>
          <a:xfrm>
            <a:off x="5972109" y="4298797"/>
            <a:ext cx="3066865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ja-JP" altLang="en-US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大会役員が扉を開錠</a:t>
            </a:r>
            <a:endParaRPr lang="en-US" altLang="ja-JP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　　　　 マスク着用を確認</a:t>
            </a:r>
            <a:endParaRPr lang="en-US" altLang="ja-JP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　　　　 体温測定を促す</a:t>
            </a:r>
            <a:endParaRPr lang="en-US" altLang="ja-JP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88190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="" xmlns:a16="http://schemas.microsoft.com/office/drawing/2014/main" id="{4CBDB333-A1D2-4F57-A1B6-DC6DDF305C56}"/>
              </a:ext>
            </a:extLst>
          </p:cNvPr>
          <p:cNvSpPr txBox="1"/>
          <p:nvPr/>
        </p:nvSpPr>
        <p:spPr>
          <a:xfrm>
            <a:off x="5387355" y="133252"/>
            <a:ext cx="3643946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152</a:t>
            </a:r>
            <a:r>
              <a:rPr kumimoji="0" lang="ja-JP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回</a:t>
            </a: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_</a:t>
            </a:r>
            <a:r>
              <a:rPr kumimoji="0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春季団体戦</a:t>
            </a: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_</a:t>
            </a:r>
            <a:r>
              <a:rPr kumimoji="0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新型コロナ感染予防</a:t>
            </a:r>
          </a:p>
        </p:txBody>
      </p:sp>
      <p:pic>
        <p:nvPicPr>
          <p:cNvPr id="3" name="図 2">
            <a:extLst>
              <a:ext uri="{FF2B5EF4-FFF2-40B4-BE49-F238E27FC236}">
                <a16:creationId xmlns="" xmlns:a16="http://schemas.microsoft.com/office/drawing/2014/main" id="{B7C02099-881D-4130-9786-9C452D57E4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8209" y="513852"/>
            <a:ext cx="4031673" cy="2225902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="" xmlns:a16="http://schemas.microsoft.com/office/drawing/2014/main" id="{D87A30DA-7A30-4353-83FE-AED43685683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73125" y="2570450"/>
            <a:ext cx="5804072" cy="4006994"/>
          </a:xfrm>
          <a:prstGeom prst="rect">
            <a:avLst/>
          </a:prstGeom>
        </p:spPr>
      </p:pic>
      <p:sp>
        <p:nvSpPr>
          <p:cNvPr id="5" name="正方形/長方形 4">
            <a:extLst>
              <a:ext uri="{FF2B5EF4-FFF2-40B4-BE49-F238E27FC236}">
                <a16:creationId xmlns="" xmlns:a16="http://schemas.microsoft.com/office/drawing/2014/main" id="{A7E0E000-27AD-40A8-B2CC-A68DB9D6FB34}"/>
              </a:ext>
            </a:extLst>
          </p:cNvPr>
          <p:cNvSpPr/>
          <p:nvPr/>
        </p:nvSpPr>
        <p:spPr>
          <a:xfrm>
            <a:off x="3813464" y="4738253"/>
            <a:ext cx="166255" cy="84166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="" xmlns:a16="http://schemas.microsoft.com/office/drawing/2014/main" id="{C2D81AEF-0C57-4E05-965A-17776AF6D3E4}"/>
              </a:ext>
            </a:extLst>
          </p:cNvPr>
          <p:cNvSpPr txBox="1"/>
          <p:nvPr/>
        </p:nvSpPr>
        <p:spPr>
          <a:xfrm>
            <a:off x="171781" y="0"/>
            <a:ext cx="4905510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ja-JP" altLang="en-US" sz="2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大体育室（ｱﾘｰﾅ）内　会場設営</a:t>
            </a:r>
          </a:p>
        </p:txBody>
      </p:sp>
      <p:sp>
        <p:nvSpPr>
          <p:cNvPr id="7" name="四角形: 角を丸くする 6">
            <a:extLst>
              <a:ext uri="{FF2B5EF4-FFF2-40B4-BE49-F238E27FC236}">
                <a16:creationId xmlns="" xmlns:a16="http://schemas.microsoft.com/office/drawing/2014/main" id="{95D396BB-1475-4E80-BBB8-36A72D6F87C2}"/>
              </a:ext>
            </a:extLst>
          </p:cNvPr>
          <p:cNvSpPr/>
          <p:nvPr/>
        </p:nvSpPr>
        <p:spPr>
          <a:xfrm>
            <a:off x="2462645" y="1475508"/>
            <a:ext cx="1610591" cy="1174173"/>
          </a:xfrm>
          <a:prstGeom prst="roundRect">
            <a:avLst>
              <a:gd name="adj" fmla="val 7817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="" xmlns:a16="http://schemas.microsoft.com/office/drawing/2014/main" id="{28B99666-6067-4586-BCCD-1BA9A94BB553}"/>
              </a:ext>
            </a:extLst>
          </p:cNvPr>
          <p:cNvSpPr txBox="1"/>
          <p:nvPr/>
        </p:nvSpPr>
        <p:spPr>
          <a:xfrm>
            <a:off x="2598426" y="2026227"/>
            <a:ext cx="276999" cy="45525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eaVert" wrap="none" lIns="0" tIns="0" rIns="0" bIns="0">
            <a:spAutoFit/>
          </a:bodyPr>
          <a:lstStyle/>
          <a:p>
            <a:r>
              <a:rPr lang="ja-JP" altLang="en-US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受付</a:t>
            </a:r>
          </a:p>
        </p:txBody>
      </p:sp>
      <p:sp>
        <p:nvSpPr>
          <p:cNvPr id="10" name="矢印: 折線 9">
            <a:extLst>
              <a:ext uri="{FF2B5EF4-FFF2-40B4-BE49-F238E27FC236}">
                <a16:creationId xmlns="" xmlns:a16="http://schemas.microsoft.com/office/drawing/2014/main" id="{7302DCB9-A4F2-443B-8A5C-3DB6159EE87C}"/>
              </a:ext>
            </a:extLst>
          </p:cNvPr>
          <p:cNvSpPr/>
          <p:nvPr/>
        </p:nvSpPr>
        <p:spPr>
          <a:xfrm rot="10800000">
            <a:off x="3501736" y="1392380"/>
            <a:ext cx="452005" cy="306532"/>
          </a:xfrm>
          <a:prstGeom prst="bentArrow">
            <a:avLst>
              <a:gd name="adj1" fmla="val 24876"/>
              <a:gd name="adj2" fmla="val 29756"/>
              <a:gd name="adj3" fmla="val 46338"/>
              <a:gd name="adj4" fmla="val 261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1" name="矢印: 折線 10">
            <a:extLst>
              <a:ext uri="{FF2B5EF4-FFF2-40B4-BE49-F238E27FC236}">
                <a16:creationId xmlns="" xmlns:a16="http://schemas.microsoft.com/office/drawing/2014/main" id="{1B30344E-E84D-4D9A-9813-ED5EB8B6B9CC}"/>
              </a:ext>
            </a:extLst>
          </p:cNvPr>
          <p:cNvSpPr/>
          <p:nvPr/>
        </p:nvSpPr>
        <p:spPr>
          <a:xfrm rot="10800000" flipV="1">
            <a:off x="3512127" y="2348343"/>
            <a:ext cx="452005" cy="306532"/>
          </a:xfrm>
          <a:prstGeom prst="bentArrow">
            <a:avLst>
              <a:gd name="adj1" fmla="val 24876"/>
              <a:gd name="adj2" fmla="val 29756"/>
              <a:gd name="adj3" fmla="val 46338"/>
              <a:gd name="adj4" fmla="val 261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2" name="矢印: 折線 11">
            <a:extLst>
              <a:ext uri="{FF2B5EF4-FFF2-40B4-BE49-F238E27FC236}">
                <a16:creationId xmlns="" xmlns:a16="http://schemas.microsoft.com/office/drawing/2014/main" id="{85EEFC37-5E63-4070-B43A-ED611DEFEB71}"/>
              </a:ext>
            </a:extLst>
          </p:cNvPr>
          <p:cNvSpPr/>
          <p:nvPr/>
        </p:nvSpPr>
        <p:spPr>
          <a:xfrm rot="10800000">
            <a:off x="7024255" y="2628896"/>
            <a:ext cx="1013112" cy="374075"/>
          </a:xfrm>
          <a:prstGeom prst="bentArrow">
            <a:avLst>
              <a:gd name="adj1" fmla="val 15261"/>
              <a:gd name="adj2" fmla="val 17256"/>
              <a:gd name="adj3" fmla="val 50000"/>
              <a:gd name="adj4" fmla="val 261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3" name="矢印: 折線 12">
            <a:extLst>
              <a:ext uri="{FF2B5EF4-FFF2-40B4-BE49-F238E27FC236}">
                <a16:creationId xmlns="" xmlns:a16="http://schemas.microsoft.com/office/drawing/2014/main" id="{C4229556-7875-4A76-9800-39F118A73BBD}"/>
              </a:ext>
            </a:extLst>
          </p:cNvPr>
          <p:cNvSpPr/>
          <p:nvPr/>
        </p:nvSpPr>
        <p:spPr>
          <a:xfrm rot="10800000" flipV="1">
            <a:off x="6972301" y="5787735"/>
            <a:ext cx="1013112" cy="394854"/>
          </a:xfrm>
          <a:prstGeom prst="bentArrow">
            <a:avLst>
              <a:gd name="adj1" fmla="val 17184"/>
              <a:gd name="adj2" fmla="val 18218"/>
              <a:gd name="adj3" fmla="val 50000"/>
              <a:gd name="adj4" fmla="val 261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="" xmlns:a16="http://schemas.microsoft.com/office/drawing/2014/main" id="{20E43337-2052-45CC-9D10-F52BA334C27F}"/>
              </a:ext>
            </a:extLst>
          </p:cNvPr>
          <p:cNvSpPr txBox="1"/>
          <p:nvPr/>
        </p:nvSpPr>
        <p:spPr>
          <a:xfrm>
            <a:off x="6156946" y="2182090"/>
            <a:ext cx="1871272" cy="307777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0" rIns="36000" bIns="0">
            <a:spAutoFit/>
          </a:bodyPr>
          <a:lstStyle/>
          <a:p>
            <a:r>
              <a:rPr lang="en-US" altLang="ja-JP" sz="2000" b="1" dirty="0">
                <a:solidFill>
                  <a:srgbClr val="33CC33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</a:t>
            </a:r>
            <a:r>
              <a:rPr lang="ja-JP" altLang="en-US" sz="2000" b="1" dirty="0">
                <a:solidFill>
                  <a:srgbClr val="33CC33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階　観覧席から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="" xmlns:a16="http://schemas.microsoft.com/office/drawing/2014/main" id="{DA92D1C6-DB35-4356-BB21-98B2D40840BF}"/>
              </a:ext>
            </a:extLst>
          </p:cNvPr>
          <p:cNvSpPr txBox="1"/>
          <p:nvPr/>
        </p:nvSpPr>
        <p:spPr>
          <a:xfrm>
            <a:off x="6125773" y="6300839"/>
            <a:ext cx="1871272" cy="307777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0" rIns="36000" bIns="0">
            <a:spAutoFit/>
          </a:bodyPr>
          <a:lstStyle/>
          <a:p>
            <a:r>
              <a:rPr lang="en-US" altLang="ja-JP" sz="2000" b="1" dirty="0">
                <a:solidFill>
                  <a:srgbClr val="33CC33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</a:t>
            </a:r>
            <a:r>
              <a:rPr lang="ja-JP" altLang="en-US" sz="2000" b="1" dirty="0">
                <a:solidFill>
                  <a:srgbClr val="33CC33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階　観覧席から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="" xmlns:a16="http://schemas.microsoft.com/office/drawing/2014/main" id="{55BAA873-8D68-4250-B19A-B3A194C54E46}"/>
              </a:ext>
            </a:extLst>
          </p:cNvPr>
          <p:cNvSpPr txBox="1"/>
          <p:nvPr/>
        </p:nvSpPr>
        <p:spPr>
          <a:xfrm>
            <a:off x="3350856" y="4778498"/>
            <a:ext cx="430887" cy="70852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eaVert" wrap="none" lIns="0" tIns="0" rIns="0" bIns="0">
            <a:spAutoFit/>
          </a:bodyPr>
          <a:lstStyle/>
          <a:p>
            <a:r>
              <a:rPr lang="ja-JP" altLang="en-US" sz="2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受付</a:t>
            </a:r>
          </a:p>
        </p:txBody>
      </p:sp>
      <p:sp>
        <p:nvSpPr>
          <p:cNvPr id="17" name="矢印: 折線 16">
            <a:extLst>
              <a:ext uri="{FF2B5EF4-FFF2-40B4-BE49-F238E27FC236}">
                <a16:creationId xmlns="" xmlns:a16="http://schemas.microsoft.com/office/drawing/2014/main" id="{48B3DCFF-0A88-4B9C-8D46-ED3EE231DD59}"/>
              </a:ext>
            </a:extLst>
          </p:cNvPr>
          <p:cNvSpPr/>
          <p:nvPr/>
        </p:nvSpPr>
        <p:spPr>
          <a:xfrm flipH="1">
            <a:off x="2753590" y="2992582"/>
            <a:ext cx="1163780" cy="1641764"/>
          </a:xfrm>
          <a:prstGeom prst="bentArrow">
            <a:avLst>
              <a:gd name="adj1" fmla="val 7765"/>
              <a:gd name="adj2" fmla="val 8936"/>
              <a:gd name="adj3" fmla="val 31886"/>
              <a:gd name="adj4" fmla="val 18067"/>
            </a:avLst>
          </a:prstGeom>
          <a:solidFill>
            <a:srgbClr val="99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="" xmlns:a16="http://schemas.microsoft.com/office/drawing/2014/main" id="{F5FDC5DE-AEE2-47ED-B757-2CA1D5DDA8FB}"/>
              </a:ext>
            </a:extLst>
          </p:cNvPr>
          <p:cNvSpPr txBox="1"/>
          <p:nvPr/>
        </p:nvSpPr>
        <p:spPr>
          <a:xfrm>
            <a:off x="1023836" y="2930237"/>
            <a:ext cx="1664486" cy="307777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0" rIns="36000" bIns="0">
            <a:spAutoFit/>
          </a:bodyPr>
          <a:lstStyle/>
          <a:p>
            <a:r>
              <a:rPr lang="en-US" altLang="ja-JP" sz="2000" b="1" dirty="0">
                <a:solidFill>
                  <a:srgbClr val="33CC33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</a:t>
            </a:r>
            <a:r>
              <a:rPr lang="ja-JP" altLang="en-US" sz="2000" b="1" dirty="0">
                <a:solidFill>
                  <a:srgbClr val="33CC33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階　観覧席へ</a:t>
            </a:r>
          </a:p>
        </p:txBody>
      </p:sp>
      <p:pic>
        <p:nvPicPr>
          <p:cNvPr id="22" name="図 21">
            <a:extLst>
              <a:ext uri="{FF2B5EF4-FFF2-40B4-BE49-F238E27FC236}">
                <a16:creationId xmlns="" xmlns:a16="http://schemas.microsoft.com/office/drawing/2014/main" id="{47D39623-4AFB-44A8-8D30-E02ACB627A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55639" y="2018308"/>
            <a:ext cx="658425" cy="493819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="" xmlns:a16="http://schemas.microsoft.com/office/drawing/2014/main" id="{D0220690-EA46-44EF-9453-92A4DBD9C5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55639" y="6278581"/>
            <a:ext cx="658425" cy="493819"/>
          </a:xfrm>
          <a:prstGeom prst="rect">
            <a:avLst/>
          </a:prstGeom>
        </p:spPr>
      </p:pic>
      <p:pic>
        <p:nvPicPr>
          <p:cNvPr id="24" name="図 23">
            <a:extLst>
              <a:ext uri="{FF2B5EF4-FFF2-40B4-BE49-F238E27FC236}">
                <a16:creationId xmlns="" xmlns:a16="http://schemas.microsoft.com/office/drawing/2014/main" id="{69DCF306-469E-40DE-BEF0-C378D1C8BB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43312" y="3223654"/>
            <a:ext cx="658425" cy="493819"/>
          </a:xfrm>
          <a:prstGeom prst="rect">
            <a:avLst/>
          </a:prstGeom>
        </p:spPr>
      </p:pic>
      <p:pic>
        <p:nvPicPr>
          <p:cNvPr id="25" name="図 24">
            <a:extLst>
              <a:ext uri="{FF2B5EF4-FFF2-40B4-BE49-F238E27FC236}">
                <a16:creationId xmlns="" xmlns:a16="http://schemas.microsoft.com/office/drawing/2014/main" id="{5153A329-1CAD-4D80-991B-F97C18EDF00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08186" y="2072631"/>
            <a:ext cx="573468" cy="440545"/>
          </a:xfrm>
          <a:prstGeom prst="rect">
            <a:avLst/>
          </a:prstGeom>
        </p:spPr>
      </p:pic>
      <p:pic>
        <p:nvPicPr>
          <p:cNvPr id="26" name="図 25">
            <a:extLst>
              <a:ext uri="{FF2B5EF4-FFF2-40B4-BE49-F238E27FC236}">
                <a16:creationId xmlns="" xmlns:a16="http://schemas.microsoft.com/office/drawing/2014/main" id="{4B1DD1AD-8BC2-4DB8-9BD6-1AA1FDDB907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08186" y="6332904"/>
            <a:ext cx="573468" cy="440545"/>
          </a:xfrm>
          <a:prstGeom prst="rect">
            <a:avLst/>
          </a:prstGeom>
        </p:spPr>
      </p:pic>
      <p:sp>
        <p:nvSpPr>
          <p:cNvPr id="27" name="テキスト ボックス 26">
            <a:extLst>
              <a:ext uri="{FF2B5EF4-FFF2-40B4-BE49-F238E27FC236}">
                <a16:creationId xmlns="" xmlns:a16="http://schemas.microsoft.com/office/drawing/2014/main" id="{A5986131-A8E4-4327-91EC-F670BB0564F2}"/>
              </a:ext>
            </a:extLst>
          </p:cNvPr>
          <p:cNvSpPr txBox="1"/>
          <p:nvPr/>
        </p:nvSpPr>
        <p:spPr>
          <a:xfrm>
            <a:off x="4619090" y="966354"/>
            <a:ext cx="4014240" cy="9541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ja-JP" altLang="en-US" sz="2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基本： 選手は</a:t>
            </a:r>
            <a:r>
              <a:rPr lang="en-US" altLang="ja-JP" sz="2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</a:t>
            </a:r>
            <a:r>
              <a:rPr lang="ja-JP" altLang="en-US" sz="2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階</a:t>
            </a:r>
            <a:r>
              <a:rPr lang="en-US" altLang="ja-JP" sz="2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_</a:t>
            </a:r>
            <a:r>
              <a:rPr lang="ja-JP" altLang="en-US" sz="2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観覧席</a:t>
            </a:r>
            <a:endParaRPr lang="en-US" altLang="ja-JP" sz="28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　にて待機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="" xmlns:a16="http://schemas.microsoft.com/office/drawing/2014/main" id="{7201500D-7231-4299-8FD2-F1ACF7940D63}"/>
              </a:ext>
            </a:extLst>
          </p:cNvPr>
          <p:cNvSpPr txBox="1"/>
          <p:nvPr/>
        </p:nvSpPr>
        <p:spPr>
          <a:xfrm>
            <a:off x="4065732" y="3410855"/>
            <a:ext cx="3974165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ja-JP" altLang="en-US" sz="2800" b="1" i="1" dirty="0">
                <a:solidFill>
                  <a:srgbClr val="0066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会場設営・・・協力者のみ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="" xmlns:a16="http://schemas.microsoft.com/office/drawing/2014/main" id="{552F31A4-D797-49A6-9FE5-ABAA2692B057}"/>
              </a:ext>
            </a:extLst>
          </p:cNvPr>
          <p:cNvSpPr txBox="1"/>
          <p:nvPr/>
        </p:nvSpPr>
        <p:spPr>
          <a:xfrm>
            <a:off x="4065732" y="3991427"/>
            <a:ext cx="4164923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ja-JP" altLang="en-US" sz="2800" b="1" i="1" dirty="0">
                <a:solidFill>
                  <a:srgbClr val="0066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採寸⇒ﾏｰｷﾝｸﾞ⇒ﾃｰﾌﾟ張り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="" xmlns:a16="http://schemas.microsoft.com/office/drawing/2014/main" id="{0B55F63D-ED75-4227-87A4-32E92B8FE6F9}"/>
              </a:ext>
            </a:extLst>
          </p:cNvPr>
          <p:cNvSpPr txBox="1"/>
          <p:nvPr/>
        </p:nvSpPr>
        <p:spPr>
          <a:xfrm>
            <a:off x="4065732" y="4557484"/>
            <a:ext cx="3111749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ja-JP" altLang="en-US" sz="2800" b="1" i="1" dirty="0">
                <a:solidFill>
                  <a:srgbClr val="0066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ﾈｯﾄ設置・備品配置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="" xmlns:a16="http://schemas.microsoft.com/office/drawing/2014/main" id="{FB6368CF-0D3E-49EF-BAF2-4DD30F994B63}"/>
              </a:ext>
            </a:extLst>
          </p:cNvPr>
          <p:cNvSpPr txBox="1"/>
          <p:nvPr/>
        </p:nvSpPr>
        <p:spPr>
          <a:xfrm>
            <a:off x="0" y="3860798"/>
            <a:ext cx="3015569" cy="95410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ja-JP" altLang="en-US" sz="2800" b="1" i="1" dirty="0">
                <a:solidFill>
                  <a:srgbClr val="7030A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会場設営完了後</a:t>
            </a:r>
            <a:endParaRPr lang="en-US" altLang="ja-JP" sz="2800" b="1" i="1" dirty="0">
              <a:solidFill>
                <a:srgbClr val="7030A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800" b="1" i="1" dirty="0">
                <a:solidFill>
                  <a:srgbClr val="7030A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各チームの練習へ</a:t>
            </a:r>
          </a:p>
        </p:txBody>
      </p:sp>
      <p:sp>
        <p:nvSpPr>
          <p:cNvPr id="33" name="テキスト ボックス 32">
            <a:extLst>
              <a:ext uri="{FF2B5EF4-FFF2-40B4-BE49-F238E27FC236}">
                <a16:creationId xmlns="" xmlns:a16="http://schemas.microsoft.com/office/drawing/2014/main" id="{6C0FD465-6587-4EE2-868C-3154C7731079}"/>
              </a:ext>
            </a:extLst>
          </p:cNvPr>
          <p:cNvSpPr txBox="1"/>
          <p:nvPr/>
        </p:nvSpPr>
        <p:spPr>
          <a:xfrm>
            <a:off x="435429" y="4760683"/>
            <a:ext cx="2040943" cy="156966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ja-JP" altLang="en-US" sz="2400" b="1" i="1" dirty="0">
                <a:solidFill>
                  <a:srgbClr val="0066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練習開始予定</a:t>
            </a:r>
            <a:endParaRPr lang="en-US" altLang="ja-JP" sz="2400" b="1" i="1" dirty="0">
              <a:solidFill>
                <a:srgbClr val="0066FF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en-US" altLang="ja-JP" sz="2400" b="1" i="1" dirty="0">
                <a:solidFill>
                  <a:srgbClr val="0066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09</a:t>
            </a:r>
            <a:r>
              <a:rPr lang="ja-JP" altLang="en-US" sz="2400" b="1" i="1" dirty="0">
                <a:solidFill>
                  <a:srgbClr val="0066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：</a:t>
            </a:r>
            <a:r>
              <a:rPr lang="en-US" altLang="ja-JP" sz="2400" b="1" i="1" dirty="0">
                <a:solidFill>
                  <a:srgbClr val="0066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00</a:t>
            </a:r>
          </a:p>
          <a:p>
            <a:pPr algn="ctr"/>
            <a:r>
              <a:rPr lang="ja-JP" altLang="en-US" sz="2400" b="1" i="1" dirty="0">
                <a:solidFill>
                  <a:srgbClr val="0066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～</a:t>
            </a:r>
            <a:endParaRPr lang="en-US" altLang="ja-JP" sz="2400" b="1" i="1" dirty="0">
              <a:solidFill>
                <a:srgbClr val="0066FF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en-US" altLang="ja-JP" sz="2400" b="1" i="1" dirty="0">
                <a:solidFill>
                  <a:srgbClr val="0066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09</a:t>
            </a:r>
            <a:r>
              <a:rPr lang="ja-JP" altLang="en-US" sz="2400" b="1" i="1" dirty="0">
                <a:solidFill>
                  <a:srgbClr val="0066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：</a:t>
            </a:r>
            <a:r>
              <a:rPr lang="en-US" altLang="ja-JP" sz="2400" b="1" i="1" dirty="0">
                <a:solidFill>
                  <a:srgbClr val="0066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40</a:t>
            </a:r>
            <a:endParaRPr lang="ja-JP" altLang="en-US" sz="2400" b="1" i="1" dirty="0">
              <a:solidFill>
                <a:srgbClr val="0066FF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="" xmlns:a16="http://schemas.microsoft.com/office/drawing/2014/main" id="{08017F1B-CD47-47F9-95B7-B0CE8FFFACDD}"/>
              </a:ext>
            </a:extLst>
          </p:cNvPr>
          <p:cNvSpPr txBox="1"/>
          <p:nvPr/>
        </p:nvSpPr>
        <p:spPr>
          <a:xfrm>
            <a:off x="275771" y="6293860"/>
            <a:ext cx="2404826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ja-JP" altLang="en-US" sz="2400" b="1" i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開会式　</a:t>
            </a:r>
            <a:r>
              <a:rPr lang="en-US" altLang="ja-JP" sz="2400" b="1" i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09</a:t>
            </a:r>
            <a:r>
              <a:rPr lang="ja-JP" altLang="en-US" sz="2400" b="1" i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：</a:t>
            </a:r>
            <a:r>
              <a:rPr lang="en-US" altLang="ja-JP" sz="2400" b="1" i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45</a:t>
            </a:r>
            <a:r>
              <a:rPr lang="ja-JP" altLang="en-US" sz="2400" b="1" i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～</a:t>
            </a:r>
          </a:p>
        </p:txBody>
      </p:sp>
    </p:spTree>
    <p:extLst>
      <p:ext uri="{BB962C8B-B14F-4D97-AF65-F5344CB8AC3E}">
        <p14:creationId xmlns:p14="http://schemas.microsoft.com/office/powerpoint/2010/main" val="3698985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="" xmlns:a16="http://schemas.microsoft.com/office/drawing/2014/main" id="{4CBDB333-A1D2-4F57-A1B6-DC6DDF305C56}"/>
              </a:ext>
            </a:extLst>
          </p:cNvPr>
          <p:cNvSpPr txBox="1"/>
          <p:nvPr/>
        </p:nvSpPr>
        <p:spPr>
          <a:xfrm>
            <a:off x="5387355" y="133252"/>
            <a:ext cx="3643946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altLang="ja-JP" sz="16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152</a:t>
            </a:r>
            <a:r>
              <a:rPr lang="ja-JP" altLang="en-US" sz="16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回</a:t>
            </a:r>
            <a:r>
              <a:rPr lang="en-US" altLang="ja-JP" sz="16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_</a:t>
            </a:r>
            <a:r>
              <a:rPr lang="ja-JP" altLang="en-US" sz="16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春季団体戦</a:t>
            </a:r>
            <a:r>
              <a:rPr lang="en-US" altLang="ja-JP" sz="16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_</a:t>
            </a:r>
            <a:r>
              <a:rPr lang="ja-JP" altLang="en-US" sz="16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新型コロナ感染予防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="" xmlns:a16="http://schemas.microsoft.com/office/drawing/2014/main" id="{17D6491B-FEC2-4516-A8E5-58DCC6943E03}"/>
              </a:ext>
            </a:extLst>
          </p:cNvPr>
          <p:cNvSpPr txBox="1"/>
          <p:nvPr/>
        </p:nvSpPr>
        <p:spPr>
          <a:xfrm>
            <a:off x="77600" y="274571"/>
            <a:ext cx="4060727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ja-JP" altLang="en-US" sz="2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４）　施設内での ３密防止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="" xmlns:a16="http://schemas.microsoft.com/office/drawing/2014/main" id="{9819A7D7-A6ED-4C59-826B-5DCD315EC26D}"/>
              </a:ext>
            </a:extLst>
          </p:cNvPr>
          <p:cNvSpPr txBox="1"/>
          <p:nvPr/>
        </p:nvSpPr>
        <p:spPr>
          <a:xfrm>
            <a:off x="267852" y="788554"/>
            <a:ext cx="707757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l"/>
            </a:pPr>
            <a:r>
              <a:rPr lang="ja-JP" altLang="en-US" sz="2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選手は</a:t>
            </a:r>
            <a:r>
              <a:rPr lang="en-US" altLang="ja-JP" sz="2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</a:t>
            </a:r>
            <a:r>
              <a:rPr lang="ja-JP" altLang="en-US" sz="2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階</a:t>
            </a:r>
            <a:r>
              <a:rPr lang="en-US" altLang="ja-JP" sz="2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_</a:t>
            </a:r>
            <a:r>
              <a:rPr lang="ja-JP" altLang="en-US" sz="2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観覧席にて、マスク着用で待機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="" xmlns:a16="http://schemas.microsoft.com/office/drawing/2014/main" id="{E258C636-0F69-45AC-99B5-9EF1836C320F}"/>
              </a:ext>
            </a:extLst>
          </p:cNvPr>
          <p:cNvSpPr txBox="1"/>
          <p:nvPr/>
        </p:nvSpPr>
        <p:spPr>
          <a:xfrm>
            <a:off x="267852" y="2438353"/>
            <a:ext cx="8876148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l"/>
            </a:pPr>
            <a:r>
              <a:rPr lang="ja-JP" altLang="en-US" sz="2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開会式（閉会式）は、チーム代表者のみ １階</a:t>
            </a:r>
            <a:r>
              <a:rPr lang="en-US" altLang="ja-JP" sz="2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_</a:t>
            </a:r>
            <a:r>
              <a:rPr lang="ja-JP" altLang="en-US" sz="2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体育室へ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="" xmlns:a16="http://schemas.microsoft.com/office/drawing/2014/main" id="{F82662E0-FA57-4061-816B-4179D77FAEC4}"/>
              </a:ext>
            </a:extLst>
          </p:cNvPr>
          <p:cNvSpPr txBox="1"/>
          <p:nvPr/>
        </p:nvSpPr>
        <p:spPr>
          <a:xfrm>
            <a:off x="267852" y="2988286"/>
            <a:ext cx="8557151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l"/>
            </a:pPr>
            <a:r>
              <a:rPr lang="ja-JP" altLang="en-US" sz="2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試合に臨むチームの選手、審判のみ １階</a:t>
            </a:r>
            <a:r>
              <a:rPr lang="en-US" altLang="ja-JP" sz="2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_</a:t>
            </a:r>
            <a:r>
              <a:rPr lang="ja-JP" altLang="en-US" sz="2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体育室へ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="" xmlns:a16="http://schemas.microsoft.com/office/drawing/2014/main" id="{E440B06F-7B88-4B46-8FF6-CED500463367}"/>
              </a:ext>
            </a:extLst>
          </p:cNvPr>
          <p:cNvSpPr txBox="1"/>
          <p:nvPr/>
        </p:nvSpPr>
        <p:spPr>
          <a:xfrm>
            <a:off x="267852" y="4088152"/>
            <a:ext cx="867577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l"/>
            </a:pPr>
            <a:r>
              <a:rPr lang="ja-JP" altLang="en-US" sz="2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得点表の受取り、試合後の成績報告はチーム代表者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="" xmlns:a16="http://schemas.microsoft.com/office/drawing/2014/main" id="{E7BE1F38-EA8C-404F-A75B-0B987F76617E}"/>
              </a:ext>
            </a:extLst>
          </p:cNvPr>
          <p:cNvSpPr txBox="1"/>
          <p:nvPr/>
        </p:nvSpPr>
        <p:spPr>
          <a:xfrm>
            <a:off x="267852" y="1888420"/>
            <a:ext cx="743184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l"/>
            </a:pPr>
            <a:r>
              <a:rPr lang="ja-JP" altLang="en-US" sz="2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基本的に、選手の移動は ”一方通行” とする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="" xmlns:a16="http://schemas.microsoft.com/office/drawing/2014/main" id="{3A837DB2-C873-46A3-8589-F2987A8763D3}"/>
              </a:ext>
            </a:extLst>
          </p:cNvPr>
          <p:cNvSpPr txBox="1"/>
          <p:nvPr/>
        </p:nvSpPr>
        <p:spPr>
          <a:xfrm>
            <a:off x="1025234" y="4638085"/>
            <a:ext cx="725070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ja-JP" altLang="en-US" sz="2800" b="1" dirty="0">
                <a:solidFill>
                  <a:srgbClr val="0066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予選・本戦の結果表示は、</a:t>
            </a:r>
            <a:r>
              <a:rPr lang="en-US" altLang="ja-JP" sz="2800" b="1" dirty="0">
                <a:solidFill>
                  <a:srgbClr val="0066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Web</a:t>
            </a:r>
            <a:r>
              <a:rPr lang="ja-JP" altLang="en-US" sz="2800" b="1" dirty="0">
                <a:solidFill>
                  <a:srgbClr val="0066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配信を検討する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="" xmlns:a16="http://schemas.microsoft.com/office/drawing/2014/main" id="{10E46E3B-E45F-4CFA-88AC-D3ACC9E2CA16}"/>
              </a:ext>
            </a:extLst>
          </p:cNvPr>
          <p:cNvSpPr txBox="1"/>
          <p:nvPr/>
        </p:nvSpPr>
        <p:spPr>
          <a:xfrm>
            <a:off x="1343715" y="5188018"/>
            <a:ext cx="7774885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altLang="ja-JP" sz="2400" b="1" dirty="0">
                <a:solidFill>
                  <a:srgbClr val="9966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【Web</a:t>
            </a:r>
            <a:r>
              <a:rPr lang="ja-JP" altLang="en-US" sz="2400" b="1" dirty="0">
                <a:solidFill>
                  <a:srgbClr val="9966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ｶﾒﾗにて撮影、</a:t>
            </a:r>
            <a:r>
              <a:rPr lang="en-US" altLang="ja-JP" sz="2400" b="1" dirty="0">
                <a:solidFill>
                  <a:srgbClr val="9966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Web</a:t>
            </a:r>
            <a:r>
              <a:rPr lang="ja-JP" altLang="en-US" sz="2400" b="1" dirty="0">
                <a:solidFill>
                  <a:srgbClr val="9966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会議ｱﾌﾟﾘ（</a:t>
            </a:r>
            <a:r>
              <a:rPr lang="en-US" altLang="ja-JP" sz="2400" b="1" dirty="0">
                <a:solidFill>
                  <a:srgbClr val="9966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Teams</a:t>
            </a:r>
            <a:r>
              <a:rPr lang="ja-JP" altLang="en-US" sz="2400" b="1" dirty="0">
                <a:solidFill>
                  <a:srgbClr val="9966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、</a:t>
            </a:r>
            <a:r>
              <a:rPr lang="en-US" altLang="ja-JP" sz="2400" b="1" dirty="0">
                <a:solidFill>
                  <a:srgbClr val="9966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Zoom</a:t>
            </a:r>
            <a:r>
              <a:rPr lang="ja-JP" altLang="en-US" sz="2400" b="1" dirty="0">
                <a:solidFill>
                  <a:srgbClr val="9966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）で配信</a:t>
            </a:r>
            <a:r>
              <a:rPr lang="en-US" altLang="ja-JP" sz="2400" b="1" dirty="0">
                <a:solidFill>
                  <a:srgbClr val="9966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】</a:t>
            </a:r>
            <a:endParaRPr lang="ja-JP" altLang="en-US" sz="2400" b="1" dirty="0">
              <a:solidFill>
                <a:srgbClr val="9966FF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="" xmlns:a16="http://schemas.microsoft.com/office/drawing/2014/main" id="{C742F676-6DBB-4557-A9D8-8964196F3C90}"/>
              </a:ext>
            </a:extLst>
          </p:cNvPr>
          <p:cNvSpPr txBox="1"/>
          <p:nvPr/>
        </p:nvSpPr>
        <p:spPr>
          <a:xfrm>
            <a:off x="267852" y="5676396"/>
            <a:ext cx="8066632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l"/>
            </a:pPr>
            <a:r>
              <a:rPr lang="ja-JP" altLang="en-US" sz="2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大会実行委員（役員）による、定期的な換気実施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="" xmlns:a16="http://schemas.microsoft.com/office/drawing/2014/main" id="{9E76BFD8-FD13-4C57-A738-5309B4D718D2}"/>
              </a:ext>
            </a:extLst>
          </p:cNvPr>
          <p:cNvSpPr txBox="1"/>
          <p:nvPr/>
        </p:nvSpPr>
        <p:spPr>
          <a:xfrm>
            <a:off x="1088734" y="6226330"/>
            <a:ext cx="7141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altLang="ja-JP" sz="2800" b="1" dirty="0">
                <a:solidFill>
                  <a:srgbClr val="0066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</a:t>
            </a:r>
            <a:r>
              <a:rPr lang="ja-JP" altLang="en-US" sz="2800" b="1" dirty="0">
                <a:solidFill>
                  <a:srgbClr val="0066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階：体育室の大扉解放 、 </a:t>
            </a:r>
            <a:r>
              <a:rPr lang="en-US" altLang="ja-JP" sz="2800" b="1" dirty="0">
                <a:solidFill>
                  <a:srgbClr val="0066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</a:t>
            </a:r>
            <a:r>
              <a:rPr lang="ja-JP" altLang="en-US" sz="2800" b="1" dirty="0">
                <a:solidFill>
                  <a:srgbClr val="0066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階：一部の窓解放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="" xmlns:a16="http://schemas.microsoft.com/office/drawing/2014/main" id="{3A1592B8-AF1B-478B-A8D5-C08A69CDEF46}"/>
              </a:ext>
            </a:extLst>
          </p:cNvPr>
          <p:cNvSpPr txBox="1"/>
          <p:nvPr/>
        </p:nvSpPr>
        <p:spPr>
          <a:xfrm>
            <a:off x="267852" y="1338487"/>
            <a:ext cx="829265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l"/>
            </a:pPr>
            <a:r>
              <a:rPr lang="ja-JP" altLang="en-US" sz="2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観覧席の着座は、</a:t>
            </a:r>
            <a:r>
              <a:rPr lang="en-US" altLang="ja-JP" sz="2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</a:t>
            </a:r>
            <a:r>
              <a:rPr lang="ja-JP" altLang="en-US" sz="2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席飛ばし、千鳥配列が望ましい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="" xmlns:a16="http://schemas.microsoft.com/office/drawing/2014/main" id="{1A97346E-E8CE-4E8E-9741-B7D66D08221D}"/>
              </a:ext>
            </a:extLst>
          </p:cNvPr>
          <p:cNvSpPr txBox="1"/>
          <p:nvPr/>
        </p:nvSpPr>
        <p:spPr>
          <a:xfrm>
            <a:off x="267852" y="3538219"/>
            <a:ext cx="728276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l"/>
            </a:pPr>
            <a:r>
              <a:rPr lang="ja-JP" altLang="en-US" sz="2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選手間の距離は、出来るだけ広く確保する</a:t>
            </a:r>
          </a:p>
        </p:txBody>
      </p:sp>
    </p:spTree>
    <p:extLst>
      <p:ext uri="{BB962C8B-B14F-4D97-AF65-F5344CB8AC3E}">
        <p14:creationId xmlns:p14="http://schemas.microsoft.com/office/powerpoint/2010/main" val="6310377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="" xmlns:a16="http://schemas.microsoft.com/office/drawing/2014/main" id="{4CBDB333-A1D2-4F57-A1B6-DC6DDF305C56}"/>
              </a:ext>
            </a:extLst>
          </p:cNvPr>
          <p:cNvSpPr txBox="1"/>
          <p:nvPr/>
        </p:nvSpPr>
        <p:spPr>
          <a:xfrm>
            <a:off x="5387355" y="133252"/>
            <a:ext cx="3643946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152</a:t>
            </a:r>
            <a:r>
              <a:rPr kumimoji="0" lang="ja-JP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回</a:t>
            </a: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_</a:t>
            </a:r>
            <a:r>
              <a:rPr kumimoji="0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春季団体戦</a:t>
            </a: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_</a:t>
            </a:r>
            <a:r>
              <a:rPr kumimoji="0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新型コロナ感染予防</a:t>
            </a:r>
          </a:p>
        </p:txBody>
      </p:sp>
      <p:pic>
        <p:nvPicPr>
          <p:cNvPr id="3" name="図 2">
            <a:extLst>
              <a:ext uri="{FF2B5EF4-FFF2-40B4-BE49-F238E27FC236}">
                <a16:creationId xmlns="" xmlns:a16="http://schemas.microsoft.com/office/drawing/2014/main" id="{B7C02099-881D-4130-9786-9C452D57E4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8209" y="513852"/>
            <a:ext cx="4031673" cy="2225902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="" xmlns:a16="http://schemas.microsoft.com/office/drawing/2014/main" id="{D87A30DA-7A30-4353-83FE-AED43685683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73125" y="2570450"/>
            <a:ext cx="5804072" cy="4006994"/>
          </a:xfrm>
          <a:prstGeom prst="rect">
            <a:avLst/>
          </a:prstGeom>
        </p:spPr>
      </p:pic>
      <p:sp>
        <p:nvSpPr>
          <p:cNvPr id="5" name="正方形/長方形 4">
            <a:extLst>
              <a:ext uri="{FF2B5EF4-FFF2-40B4-BE49-F238E27FC236}">
                <a16:creationId xmlns="" xmlns:a16="http://schemas.microsoft.com/office/drawing/2014/main" id="{A7E0E000-27AD-40A8-B2CC-A68DB9D6FB34}"/>
              </a:ext>
            </a:extLst>
          </p:cNvPr>
          <p:cNvSpPr/>
          <p:nvPr/>
        </p:nvSpPr>
        <p:spPr>
          <a:xfrm>
            <a:off x="3813464" y="4738253"/>
            <a:ext cx="166255" cy="84166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="" xmlns:a16="http://schemas.microsoft.com/office/drawing/2014/main" id="{C2D81AEF-0C57-4E05-965A-17776AF6D3E4}"/>
              </a:ext>
            </a:extLst>
          </p:cNvPr>
          <p:cNvSpPr txBox="1"/>
          <p:nvPr/>
        </p:nvSpPr>
        <p:spPr>
          <a:xfrm>
            <a:off x="171781" y="0"/>
            <a:ext cx="418415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ja-JP" altLang="en-US" sz="2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大体育室（ｱﾘｰﾅ）内　受付</a:t>
            </a:r>
          </a:p>
        </p:txBody>
      </p:sp>
      <p:sp>
        <p:nvSpPr>
          <p:cNvPr id="7" name="四角形: 角を丸くする 6">
            <a:extLst>
              <a:ext uri="{FF2B5EF4-FFF2-40B4-BE49-F238E27FC236}">
                <a16:creationId xmlns="" xmlns:a16="http://schemas.microsoft.com/office/drawing/2014/main" id="{95D396BB-1475-4E80-BBB8-36A72D6F87C2}"/>
              </a:ext>
            </a:extLst>
          </p:cNvPr>
          <p:cNvSpPr/>
          <p:nvPr/>
        </p:nvSpPr>
        <p:spPr>
          <a:xfrm>
            <a:off x="2462645" y="1475508"/>
            <a:ext cx="1610591" cy="1174173"/>
          </a:xfrm>
          <a:prstGeom prst="roundRect">
            <a:avLst>
              <a:gd name="adj" fmla="val 7817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矢印: 折線 7">
            <a:extLst>
              <a:ext uri="{FF2B5EF4-FFF2-40B4-BE49-F238E27FC236}">
                <a16:creationId xmlns="" xmlns:a16="http://schemas.microsoft.com/office/drawing/2014/main" id="{ECFB4269-81B2-4C8F-9DC8-24051EFEBE38}"/>
              </a:ext>
            </a:extLst>
          </p:cNvPr>
          <p:cNvSpPr/>
          <p:nvPr/>
        </p:nvSpPr>
        <p:spPr>
          <a:xfrm flipH="1">
            <a:off x="1995051" y="1579419"/>
            <a:ext cx="748147" cy="415635"/>
          </a:xfrm>
          <a:prstGeom prst="bentArrow">
            <a:avLst>
              <a:gd name="adj1" fmla="val 19706"/>
              <a:gd name="adj2" fmla="val 21282"/>
              <a:gd name="adj3" fmla="val 32779"/>
              <a:gd name="adj4" fmla="val 261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="" xmlns:a16="http://schemas.microsoft.com/office/drawing/2014/main" id="{28B99666-6067-4586-BCCD-1BA9A94BB553}"/>
              </a:ext>
            </a:extLst>
          </p:cNvPr>
          <p:cNvSpPr txBox="1"/>
          <p:nvPr/>
        </p:nvSpPr>
        <p:spPr>
          <a:xfrm>
            <a:off x="2598426" y="2026227"/>
            <a:ext cx="276999" cy="45525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eaVert" wrap="none" lIns="0" tIns="0" rIns="0" bIns="0">
            <a:spAutoFit/>
          </a:bodyPr>
          <a:lstStyle/>
          <a:p>
            <a:r>
              <a:rPr lang="ja-JP" altLang="en-US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受付</a:t>
            </a:r>
          </a:p>
        </p:txBody>
      </p:sp>
      <p:sp>
        <p:nvSpPr>
          <p:cNvPr id="10" name="矢印: 折線 9">
            <a:extLst>
              <a:ext uri="{FF2B5EF4-FFF2-40B4-BE49-F238E27FC236}">
                <a16:creationId xmlns="" xmlns:a16="http://schemas.microsoft.com/office/drawing/2014/main" id="{7302DCB9-A4F2-443B-8A5C-3DB6159EE87C}"/>
              </a:ext>
            </a:extLst>
          </p:cNvPr>
          <p:cNvSpPr/>
          <p:nvPr/>
        </p:nvSpPr>
        <p:spPr>
          <a:xfrm rot="10800000">
            <a:off x="3501736" y="1392380"/>
            <a:ext cx="452005" cy="306532"/>
          </a:xfrm>
          <a:prstGeom prst="bentArrow">
            <a:avLst>
              <a:gd name="adj1" fmla="val 24876"/>
              <a:gd name="adj2" fmla="val 29756"/>
              <a:gd name="adj3" fmla="val 46338"/>
              <a:gd name="adj4" fmla="val 261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1" name="矢印: 折線 10">
            <a:extLst>
              <a:ext uri="{FF2B5EF4-FFF2-40B4-BE49-F238E27FC236}">
                <a16:creationId xmlns="" xmlns:a16="http://schemas.microsoft.com/office/drawing/2014/main" id="{1B30344E-E84D-4D9A-9813-ED5EB8B6B9CC}"/>
              </a:ext>
            </a:extLst>
          </p:cNvPr>
          <p:cNvSpPr/>
          <p:nvPr/>
        </p:nvSpPr>
        <p:spPr>
          <a:xfrm rot="10800000" flipV="1">
            <a:off x="3512127" y="2348343"/>
            <a:ext cx="452005" cy="306532"/>
          </a:xfrm>
          <a:prstGeom prst="bentArrow">
            <a:avLst>
              <a:gd name="adj1" fmla="val 24876"/>
              <a:gd name="adj2" fmla="val 29756"/>
              <a:gd name="adj3" fmla="val 46338"/>
              <a:gd name="adj4" fmla="val 261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2" name="矢印: 折線 11">
            <a:extLst>
              <a:ext uri="{FF2B5EF4-FFF2-40B4-BE49-F238E27FC236}">
                <a16:creationId xmlns="" xmlns:a16="http://schemas.microsoft.com/office/drawing/2014/main" id="{85EEFC37-5E63-4070-B43A-ED611DEFEB71}"/>
              </a:ext>
            </a:extLst>
          </p:cNvPr>
          <p:cNvSpPr/>
          <p:nvPr/>
        </p:nvSpPr>
        <p:spPr>
          <a:xfrm rot="10800000">
            <a:off x="7024255" y="2628896"/>
            <a:ext cx="1013112" cy="374075"/>
          </a:xfrm>
          <a:prstGeom prst="bentArrow">
            <a:avLst>
              <a:gd name="adj1" fmla="val 15261"/>
              <a:gd name="adj2" fmla="val 17256"/>
              <a:gd name="adj3" fmla="val 50000"/>
              <a:gd name="adj4" fmla="val 261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3" name="矢印: 折線 12">
            <a:extLst>
              <a:ext uri="{FF2B5EF4-FFF2-40B4-BE49-F238E27FC236}">
                <a16:creationId xmlns="" xmlns:a16="http://schemas.microsoft.com/office/drawing/2014/main" id="{C4229556-7875-4A76-9800-39F118A73BBD}"/>
              </a:ext>
            </a:extLst>
          </p:cNvPr>
          <p:cNvSpPr/>
          <p:nvPr/>
        </p:nvSpPr>
        <p:spPr>
          <a:xfrm rot="10800000" flipV="1">
            <a:off x="6972301" y="5787735"/>
            <a:ext cx="1013112" cy="394854"/>
          </a:xfrm>
          <a:prstGeom prst="bentArrow">
            <a:avLst>
              <a:gd name="adj1" fmla="val 17184"/>
              <a:gd name="adj2" fmla="val 18218"/>
              <a:gd name="adj3" fmla="val 50000"/>
              <a:gd name="adj4" fmla="val 261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="" xmlns:a16="http://schemas.microsoft.com/office/drawing/2014/main" id="{20E43337-2052-45CC-9D10-F52BA334C27F}"/>
              </a:ext>
            </a:extLst>
          </p:cNvPr>
          <p:cNvSpPr txBox="1"/>
          <p:nvPr/>
        </p:nvSpPr>
        <p:spPr>
          <a:xfrm>
            <a:off x="6156946" y="2182090"/>
            <a:ext cx="1871272" cy="307777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0" rIns="36000" bIns="0">
            <a:spAutoFit/>
          </a:bodyPr>
          <a:lstStyle/>
          <a:p>
            <a:r>
              <a:rPr lang="en-US" altLang="ja-JP" sz="2000" b="1" dirty="0">
                <a:solidFill>
                  <a:srgbClr val="33CC33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</a:t>
            </a:r>
            <a:r>
              <a:rPr lang="ja-JP" altLang="en-US" sz="2000" b="1" dirty="0">
                <a:solidFill>
                  <a:srgbClr val="33CC33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階　観覧席から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="" xmlns:a16="http://schemas.microsoft.com/office/drawing/2014/main" id="{DA92D1C6-DB35-4356-BB21-98B2D40840BF}"/>
              </a:ext>
            </a:extLst>
          </p:cNvPr>
          <p:cNvSpPr txBox="1"/>
          <p:nvPr/>
        </p:nvSpPr>
        <p:spPr>
          <a:xfrm>
            <a:off x="6125773" y="6300839"/>
            <a:ext cx="1871272" cy="307777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0" rIns="36000" bIns="0">
            <a:spAutoFit/>
          </a:bodyPr>
          <a:lstStyle/>
          <a:p>
            <a:r>
              <a:rPr lang="en-US" altLang="ja-JP" sz="2000" b="1" dirty="0">
                <a:solidFill>
                  <a:srgbClr val="33CC33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</a:t>
            </a:r>
            <a:r>
              <a:rPr lang="ja-JP" altLang="en-US" sz="2000" b="1" dirty="0">
                <a:solidFill>
                  <a:srgbClr val="33CC33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階　観覧席から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="" xmlns:a16="http://schemas.microsoft.com/office/drawing/2014/main" id="{55BAA873-8D68-4250-B19A-B3A194C54E46}"/>
              </a:ext>
            </a:extLst>
          </p:cNvPr>
          <p:cNvSpPr txBox="1"/>
          <p:nvPr/>
        </p:nvSpPr>
        <p:spPr>
          <a:xfrm>
            <a:off x="4062056" y="4807526"/>
            <a:ext cx="430887" cy="70852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eaVert" wrap="none" lIns="0" tIns="0" rIns="0" bIns="0">
            <a:spAutoFit/>
          </a:bodyPr>
          <a:lstStyle/>
          <a:p>
            <a:r>
              <a:rPr lang="ja-JP" altLang="en-US" sz="2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受付</a:t>
            </a:r>
          </a:p>
        </p:txBody>
      </p:sp>
      <p:sp>
        <p:nvSpPr>
          <p:cNvPr id="17" name="矢印: 折線 16">
            <a:extLst>
              <a:ext uri="{FF2B5EF4-FFF2-40B4-BE49-F238E27FC236}">
                <a16:creationId xmlns="" xmlns:a16="http://schemas.microsoft.com/office/drawing/2014/main" id="{48B3DCFF-0A88-4B9C-8D46-ED3EE231DD59}"/>
              </a:ext>
            </a:extLst>
          </p:cNvPr>
          <p:cNvSpPr/>
          <p:nvPr/>
        </p:nvSpPr>
        <p:spPr>
          <a:xfrm flipH="1">
            <a:off x="2753590" y="2992582"/>
            <a:ext cx="1163780" cy="1641764"/>
          </a:xfrm>
          <a:prstGeom prst="bentArrow">
            <a:avLst>
              <a:gd name="adj1" fmla="val 7765"/>
              <a:gd name="adj2" fmla="val 8936"/>
              <a:gd name="adj3" fmla="val 31886"/>
              <a:gd name="adj4" fmla="val 18067"/>
            </a:avLst>
          </a:prstGeom>
          <a:solidFill>
            <a:srgbClr val="99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="" xmlns:a16="http://schemas.microsoft.com/office/drawing/2014/main" id="{F5FDC5DE-AEE2-47ED-B757-2CA1D5DDA8FB}"/>
              </a:ext>
            </a:extLst>
          </p:cNvPr>
          <p:cNvSpPr txBox="1"/>
          <p:nvPr/>
        </p:nvSpPr>
        <p:spPr>
          <a:xfrm>
            <a:off x="1023836" y="2930237"/>
            <a:ext cx="1664486" cy="307777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0" rIns="36000" bIns="0">
            <a:spAutoFit/>
          </a:bodyPr>
          <a:lstStyle/>
          <a:p>
            <a:r>
              <a:rPr lang="en-US" altLang="ja-JP" sz="2000" b="1" dirty="0">
                <a:solidFill>
                  <a:srgbClr val="33CC33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</a:t>
            </a:r>
            <a:r>
              <a:rPr lang="ja-JP" altLang="en-US" sz="2000" b="1" dirty="0">
                <a:solidFill>
                  <a:srgbClr val="33CC33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階　観覧席へ</a:t>
            </a:r>
          </a:p>
        </p:txBody>
      </p:sp>
      <p:sp>
        <p:nvSpPr>
          <p:cNvPr id="19" name="矢印: 折線 18">
            <a:extLst>
              <a:ext uri="{FF2B5EF4-FFF2-40B4-BE49-F238E27FC236}">
                <a16:creationId xmlns="" xmlns:a16="http://schemas.microsoft.com/office/drawing/2014/main" id="{DF84C653-8F5C-41B0-9E31-C0EA34DBECDB}"/>
              </a:ext>
            </a:extLst>
          </p:cNvPr>
          <p:cNvSpPr/>
          <p:nvPr/>
        </p:nvSpPr>
        <p:spPr>
          <a:xfrm rot="5400000" flipV="1">
            <a:off x="3395231" y="3512127"/>
            <a:ext cx="1828797" cy="540329"/>
          </a:xfrm>
          <a:prstGeom prst="bentArrow">
            <a:avLst>
              <a:gd name="adj1" fmla="val 11415"/>
              <a:gd name="adj2" fmla="val 13410"/>
              <a:gd name="adj3" fmla="val 34615"/>
              <a:gd name="adj4" fmla="val 261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1" name="矢印: 折線 20">
            <a:extLst>
              <a:ext uri="{FF2B5EF4-FFF2-40B4-BE49-F238E27FC236}">
                <a16:creationId xmlns="" xmlns:a16="http://schemas.microsoft.com/office/drawing/2014/main" id="{F7715EBF-864F-44A2-9A55-8C9BB6E10616}"/>
              </a:ext>
            </a:extLst>
          </p:cNvPr>
          <p:cNvSpPr/>
          <p:nvPr/>
        </p:nvSpPr>
        <p:spPr>
          <a:xfrm rot="16200000">
            <a:off x="4618760" y="5062965"/>
            <a:ext cx="298737" cy="1374199"/>
          </a:xfrm>
          <a:prstGeom prst="bentArrow">
            <a:avLst>
              <a:gd name="adj1" fmla="val 21850"/>
              <a:gd name="adj2" fmla="val 23845"/>
              <a:gd name="adj3" fmla="val 48528"/>
              <a:gd name="adj4" fmla="val 261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pic>
        <p:nvPicPr>
          <p:cNvPr id="22" name="図 21">
            <a:extLst>
              <a:ext uri="{FF2B5EF4-FFF2-40B4-BE49-F238E27FC236}">
                <a16:creationId xmlns="" xmlns:a16="http://schemas.microsoft.com/office/drawing/2014/main" id="{47D39623-4AFB-44A8-8D30-E02ACB627A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55639" y="2018308"/>
            <a:ext cx="658425" cy="493819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="" xmlns:a16="http://schemas.microsoft.com/office/drawing/2014/main" id="{D0220690-EA46-44EF-9453-92A4DBD9C5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55639" y="6278581"/>
            <a:ext cx="658425" cy="493819"/>
          </a:xfrm>
          <a:prstGeom prst="rect">
            <a:avLst/>
          </a:prstGeom>
        </p:spPr>
      </p:pic>
      <p:pic>
        <p:nvPicPr>
          <p:cNvPr id="24" name="図 23">
            <a:extLst>
              <a:ext uri="{FF2B5EF4-FFF2-40B4-BE49-F238E27FC236}">
                <a16:creationId xmlns="" xmlns:a16="http://schemas.microsoft.com/office/drawing/2014/main" id="{69DCF306-469E-40DE-BEF0-C378D1C8BB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43312" y="3223654"/>
            <a:ext cx="658425" cy="493819"/>
          </a:xfrm>
          <a:prstGeom prst="rect">
            <a:avLst/>
          </a:prstGeom>
        </p:spPr>
      </p:pic>
      <p:pic>
        <p:nvPicPr>
          <p:cNvPr id="25" name="図 24">
            <a:extLst>
              <a:ext uri="{FF2B5EF4-FFF2-40B4-BE49-F238E27FC236}">
                <a16:creationId xmlns="" xmlns:a16="http://schemas.microsoft.com/office/drawing/2014/main" id="{5153A329-1CAD-4D80-991B-F97C18EDF00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08186" y="2072631"/>
            <a:ext cx="573468" cy="440545"/>
          </a:xfrm>
          <a:prstGeom prst="rect">
            <a:avLst/>
          </a:prstGeom>
        </p:spPr>
      </p:pic>
      <p:pic>
        <p:nvPicPr>
          <p:cNvPr id="26" name="図 25">
            <a:extLst>
              <a:ext uri="{FF2B5EF4-FFF2-40B4-BE49-F238E27FC236}">
                <a16:creationId xmlns="" xmlns:a16="http://schemas.microsoft.com/office/drawing/2014/main" id="{4B1DD1AD-8BC2-4DB8-9BD6-1AA1FDDB907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08186" y="6332904"/>
            <a:ext cx="573468" cy="440545"/>
          </a:xfrm>
          <a:prstGeom prst="rect">
            <a:avLst/>
          </a:prstGeom>
        </p:spPr>
      </p:pic>
      <p:sp>
        <p:nvSpPr>
          <p:cNvPr id="27" name="テキスト ボックス 26">
            <a:extLst>
              <a:ext uri="{FF2B5EF4-FFF2-40B4-BE49-F238E27FC236}">
                <a16:creationId xmlns="" xmlns:a16="http://schemas.microsoft.com/office/drawing/2014/main" id="{A5986131-A8E4-4327-91EC-F670BB0564F2}"/>
              </a:ext>
            </a:extLst>
          </p:cNvPr>
          <p:cNvSpPr txBox="1"/>
          <p:nvPr/>
        </p:nvSpPr>
        <p:spPr>
          <a:xfrm>
            <a:off x="4619090" y="966354"/>
            <a:ext cx="4014240" cy="9541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ja-JP" altLang="en-US" sz="2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基本： 選手は</a:t>
            </a:r>
            <a:r>
              <a:rPr lang="en-US" altLang="ja-JP" sz="2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</a:t>
            </a:r>
            <a:r>
              <a:rPr lang="ja-JP" altLang="en-US" sz="2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階</a:t>
            </a:r>
            <a:r>
              <a:rPr lang="en-US" altLang="ja-JP" sz="2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_</a:t>
            </a:r>
            <a:r>
              <a:rPr lang="ja-JP" altLang="en-US" sz="2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観覧席</a:t>
            </a:r>
            <a:endParaRPr lang="en-US" altLang="ja-JP" sz="28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　にて待機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="" xmlns:a16="http://schemas.microsoft.com/office/drawing/2014/main" id="{7201500D-7231-4299-8FD2-F1ACF7940D63}"/>
              </a:ext>
            </a:extLst>
          </p:cNvPr>
          <p:cNvSpPr txBox="1"/>
          <p:nvPr/>
        </p:nvSpPr>
        <p:spPr>
          <a:xfrm>
            <a:off x="4733390" y="3657598"/>
            <a:ext cx="2709396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ja-JP" altLang="en-US" sz="2800" b="1" i="1" dirty="0">
                <a:solidFill>
                  <a:srgbClr val="FF99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代表者が受付へ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="" xmlns:a16="http://schemas.microsoft.com/office/drawing/2014/main" id="{6400EC4A-BB6D-4459-9C6D-86878D7A0629}"/>
              </a:ext>
            </a:extLst>
          </p:cNvPr>
          <p:cNvSpPr txBox="1"/>
          <p:nvPr/>
        </p:nvSpPr>
        <p:spPr>
          <a:xfrm>
            <a:off x="369208" y="3377045"/>
            <a:ext cx="2292615" cy="9541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ja-JP" altLang="en-US" sz="2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中央階段にて</a:t>
            </a:r>
            <a:endParaRPr lang="en-US" altLang="ja-JP" sz="28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en-US" altLang="ja-JP" sz="2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</a:t>
            </a:r>
            <a:r>
              <a:rPr lang="ja-JP" altLang="en-US" sz="2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階</a:t>
            </a:r>
            <a:r>
              <a:rPr lang="en-US" altLang="ja-JP" sz="2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_</a:t>
            </a:r>
            <a:r>
              <a:rPr lang="ja-JP" altLang="en-US" sz="2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観覧席へ</a:t>
            </a:r>
          </a:p>
        </p:txBody>
      </p:sp>
    </p:spTree>
    <p:extLst>
      <p:ext uri="{BB962C8B-B14F-4D97-AF65-F5344CB8AC3E}">
        <p14:creationId xmlns:p14="http://schemas.microsoft.com/office/powerpoint/2010/main" val="2971955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="" xmlns:a16="http://schemas.microsoft.com/office/drawing/2014/main" id="{4CBDB333-A1D2-4F57-A1B6-DC6DDF305C56}"/>
              </a:ext>
            </a:extLst>
          </p:cNvPr>
          <p:cNvSpPr txBox="1"/>
          <p:nvPr/>
        </p:nvSpPr>
        <p:spPr>
          <a:xfrm>
            <a:off x="5387355" y="133252"/>
            <a:ext cx="3643946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152</a:t>
            </a:r>
            <a:r>
              <a:rPr kumimoji="0" lang="ja-JP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回</a:t>
            </a: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_</a:t>
            </a:r>
            <a:r>
              <a:rPr kumimoji="0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春季団体戦</a:t>
            </a: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_</a:t>
            </a:r>
            <a:r>
              <a:rPr kumimoji="0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新型コロナ感染予防</a:t>
            </a:r>
          </a:p>
        </p:txBody>
      </p:sp>
      <p:pic>
        <p:nvPicPr>
          <p:cNvPr id="3" name="図 2">
            <a:extLst>
              <a:ext uri="{FF2B5EF4-FFF2-40B4-BE49-F238E27FC236}">
                <a16:creationId xmlns="" xmlns:a16="http://schemas.microsoft.com/office/drawing/2014/main" id="{B7C02099-881D-4130-9786-9C452D57E4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8209" y="513852"/>
            <a:ext cx="4031673" cy="2225902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="" xmlns:a16="http://schemas.microsoft.com/office/drawing/2014/main" id="{D87A30DA-7A30-4353-83FE-AED43685683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73125" y="2539277"/>
            <a:ext cx="5804072" cy="4006994"/>
          </a:xfrm>
          <a:prstGeom prst="rect">
            <a:avLst/>
          </a:prstGeom>
        </p:spPr>
      </p:pic>
      <p:sp>
        <p:nvSpPr>
          <p:cNvPr id="5" name="正方形/長方形 4">
            <a:extLst>
              <a:ext uri="{FF2B5EF4-FFF2-40B4-BE49-F238E27FC236}">
                <a16:creationId xmlns="" xmlns:a16="http://schemas.microsoft.com/office/drawing/2014/main" id="{A7E0E000-27AD-40A8-B2CC-A68DB9D6FB34}"/>
              </a:ext>
            </a:extLst>
          </p:cNvPr>
          <p:cNvSpPr/>
          <p:nvPr/>
        </p:nvSpPr>
        <p:spPr>
          <a:xfrm>
            <a:off x="3688773" y="5320144"/>
            <a:ext cx="135082" cy="6130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="" xmlns:a16="http://schemas.microsoft.com/office/drawing/2014/main" id="{C2D81AEF-0C57-4E05-965A-17776AF6D3E4}"/>
              </a:ext>
            </a:extLst>
          </p:cNvPr>
          <p:cNvSpPr txBox="1"/>
          <p:nvPr/>
        </p:nvSpPr>
        <p:spPr>
          <a:xfrm>
            <a:off x="171781" y="0"/>
            <a:ext cx="509947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ja-JP" altLang="en-US" sz="2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大体育室（ｱﾘｰﾅ）内　選手移動</a:t>
            </a:r>
          </a:p>
        </p:txBody>
      </p:sp>
      <p:sp>
        <p:nvSpPr>
          <p:cNvPr id="7" name="四角形: 角を丸くする 6">
            <a:extLst>
              <a:ext uri="{FF2B5EF4-FFF2-40B4-BE49-F238E27FC236}">
                <a16:creationId xmlns="" xmlns:a16="http://schemas.microsoft.com/office/drawing/2014/main" id="{95D396BB-1475-4E80-BBB8-36A72D6F87C2}"/>
              </a:ext>
            </a:extLst>
          </p:cNvPr>
          <p:cNvSpPr/>
          <p:nvPr/>
        </p:nvSpPr>
        <p:spPr>
          <a:xfrm>
            <a:off x="2462645" y="1475508"/>
            <a:ext cx="1610591" cy="1174173"/>
          </a:xfrm>
          <a:prstGeom prst="roundRect">
            <a:avLst>
              <a:gd name="adj" fmla="val 7817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矢印: 折線 7">
            <a:extLst>
              <a:ext uri="{FF2B5EF4-FFF2-40B4-BE49-F238E27FC236}">
                <a16:creationId xmlns="" xmlns:a16="http://schemas.microsoft.com/office/drawing/2014/main" id="{ECFB4269-81B2-4C8F-9DC8-24051EFEBE38}"/>
              </a:ext>
            </a:extLst>
          </p:cNvPr>
          <p:cNvSpPr/>
          <p:nvPr/>
        </p:nvSpPr>
        <p:spPr>
          <a:xfrm flipH="1">
            <a:off x="1995051" y="1579419"/>
            <a:ext cx="748147" cy="415635"/>
          </a:xfrm>
          <a:prstGeom prst="bentArrow">
            <a:avLst>
              <a:gd name="adj1" fmla="val 19706"/>
              <a:gd name="adj2" fmla="val 21282"/>
              <a:gd name="adj3" fmla="val 32779"/>
              <a:gd name="adj4" fmla="val 261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="" xmlns:a16="http://schemas.microsoft.com/office/drawing/2014/main" id="{28B99666-6067-4586-BCCD-1BA9A94BB553}"/>
              </a:ext>
            </a:extLst>
          </p:cNvPr>
          <p:cNvSpPr txBox="1"/>
          <p:nvPr/>
        </p:nvSpPr>
        <p:spPr>
          <a:xfrm>
            <a:off x="2598426" y="2026227"/>
            <a:ext cx="276999" cy="45525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eaVert" wrap="none" lIns="0" tIns="0" rIns="0" bIns="0">
            <a:spAutoFit/>
          </a:bodyPr>
          <a:lstStyle/>
          <a:p>
            <a:r>
              <a:rPr lang="ja-JP" altLang="en-US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受付</a:t>
            </a:r>
          </a:p>
        </p:txBody>
      </p:sp>
      <p:sp>
        <p:nvSpPr>
          <p:cNvPr id="10" name="矢印: 折線 9">
            <a:extLst>
              <a:ext uri="{FF2B5EF4-FFF2-40B4-BE49-F238E27FC236}">
                <a16:creationId xmlns="" xmlns:a16="http://schemas.microsoft.com/office/drawing/2014/main" id="{7302DCB9-A4F2-443B-8A5C-3DB6159EE87C}"/>
              </a:ext>
            </a:extLst>
          </p:cNvPr>
          <p:cNvSpPr/>
          <p:nvPr/>
        </p:nvSpPr>
        <p:spPr>
          <a:xfrm rot="10800000">
            <a:off x="3501736" y="1392380"/>
            <a:ext cx="452005" cy="306532"/>
          </a:xfrm>
          <a:prstGeom prst="bentArrow">
            <a:avLst>
              <a:gd name="adj1" fmla="val 24876"/>
              <a:gd name="adj2" fmla="val 29756"/>
              <a:gd name="adj3" fmla="val 46338"/>
              <a:gd name="adj4" fmla="val 261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1" name="矢印: 折線 10">
            <a:extLst>
              <a:ext uri="{FF2B5EF4-FFF2-40B4-BE49-F238E27FC236}">
                <a16:creationId xmlns="" xmlns:a16="http://schemas.microsoft.com/office/drawing/2014/main" id="{1B30344E-E84D-4D9A-9813-ED5EB8B6B9CC}"/>
              </a:ext>
            </a:extLst>
          </p:cNvPr>
          <p:cNvSpPr/>
          <p:nvPr/>
        </p:nvSpPr>
        <p:spPr>
          <a:xfrm rot="10800000" flipV="1">
            <a:off x="3512127" y="2348343"/>
            <a:ext cx="452005" cy="306532"/>
          </a:xfrm>
          <a:prstGeom prst="bentArrow">
            <a:avLst>
              <a:gd name="adj1" fmla="val 24876"/>
              <a:gd name="adj2" fmla="val 29756"/>
              <a:gd name="adj3" fmla="val 46338"/>
              <a:gd name="adj4" fmla="val 261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2" name="矢印: 折線 11">
            <a:extLst>
              <a:ext uri="{FF2B5EF4-FFF2-40B4-BE49-F238E27FC236}">
                <a16:creationId xmlns="" xmlns:a16="http://schemas.microsoft.com/office/drawing/2014/main" id="{85EEFC37-5E63-4070-B43A-ED611DEFEB71}"/>
              </a:ext>
            </a:extLst>
          </p:cNvPr>
          <p:cNvSpPr/>
          <p:nvPr/>
        </p:nvSpPr>
        <p:spPr>
          <a:xfrm rot="10800000">
            <a:off x="7024255" y="2628896"/>
            <a:ext cx="1013112" cy="374075"/>
          </a:xfrm>
          <a:prstGeom prst="bentArrow">
            <a:avLst>
              <a:gd name="adj1" fmla="val 15261"/>
              <a:gd name="adj2" fmla="val 17256"/>
              <a:gd name="adj3" fmla="val 50000"/>
              <a:gd name="adj4" fmla="val 261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3" name="矢印: 折線 12">
            <a:extLst>
              <a:ext uri="{FF2B5EF4-FFF2-40B4-BE49-F238E27FC236}">
                <a16:creationId xmlns="" xmlns:a16="http://schemas.microsoft.com/office/drawing/2014/main" id="{C4229556-7875-4A76-9800-39F118A73BBD}"/>
              </a:ext>
            </a:extLst>
          </p:cNvPr>
          <p:cNvSpPr/>
          <p:nvPr/>
        </p:nvSpPr>
        <p:spPr>
          <a:xfrm rot="10800000" flipV="1">
            <a:off x="6972301" y="5787735"/>
            <a:ext cx="1013112" cy="394854"/>
          </a:xfrm>
          <a:prstGeom prst="bentArrow">
            <a:avLst>
              <a:gd name="adj1" fmla="val 17184"/>
              <a:gd name="adj2" fmla="val 18218"/>
              <a:gd name="adj3" fmla="val 50000"/>
              <a:gd name="adj4" fmla="val 261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="" xmlns:a16="http://schemas.microsoft.com/office/drawing/2014/main" id="{20E43337-2052-45CC-9D10-F52BA334C27F}"/>
              </a:ext>
            </a:extLst>
          </p:cNvPr>
          <p:cNvSpPr txBox="1"/>
          <p:nvPr/>
        </p:nvSpPr>
        <p:spPr>
          <a:xfrm>
            <a:off x="6156946" y="2182090"/>
            <a:ext cx="1871272" cy="307777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0" rIns="36000" bIns="0">
            <a:spAutoFit/>
          </a:bodyPr>
          <a:lstStyle/>
          <a:p>
            <a:r>
              <a:rPr lang="en-US" altLang="ja-JP" sz="2000" b="1" dirty="0">
                <a:solidFill>
                  <a:srgbClr val="33CC33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</a:t>
            </a:r>
            <a:r>
              <a:rPr lang="ja-JP" altLang="en-US" sz="2000" b="1" dirty="0">
                <a:solidFill>
                  <a:srgbClr val="33CC33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階　観覧席から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="" xmlns:a16="http://schemas.microsoft.com/office/drawing/2014/main" id="{DA92D1C6-DB35-4356-BB21-98B2D40840BF}"/>
              </a:ext>
            </a:extLst>
          </p:cNvPr>
          <p:cNvSpPr txBox="1"/>
          <p:nvPr/>
        </p:nvSpPr>
        <p:spPr>
          <a:xfrm>
            <a:off x="6125773" y="6300839"/>
            <a:ext cx="1871272" cy="307777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0" rIns="36000" bIns="0">
            <a:spAutoFit/>
          </a:bodyPr>
          <a:lstStyle/>
          <a:p>
            <a:r>
              <a:rPr lang="en-US" altLang="ja-JP" sz="2000" b="1" dirty="0">
                <a:solidFill>
                  <a:srgbClr val="33CC33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</a:t>
            </a:r>
            <a:r>
              <a:rPr lang="ja-JP" altLang="en-US" sz="2000" b="1" dirty="0">
                <a:solidFill>
                  <a:srgbClr val="33CC33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階　観覧席から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="" xmlns:a16="http://schemas.microsoft.com/office/drawing/2014/main" id="{55BAA873-8D68-4250-B19A-B3A194C54E46}"/>
              </a:ext>
            </a:extLst>
          </p:cNvPr>
          <p:cNvSpPr txBox="1"/>
          <p:nvPr/>
        </p:nvSpPr>
        <p:spPr>
          <a:xfrm>
            <a:off x="3893035" y="3874834"/>
            <a:ext cx="215444" cy="1166987"/>
          </a:xfrm>
          <a:prstGeom prst="rect">
            <a:avLst/>
          </a:prstGeom>
          <a:solidFill>
            <a:srgbClr val="FFFFCC"/>
          </a:solidFill>
        </p:spPr>
        <p:txBody>
          <a:bodyPr vert="eaVert" wrap="none" lIns="0" tIns="0" rIns="0" bIns="0">
            <a:spAutoFit/>
          </a:bodyPr>
          <a:lstStyle/>
          <a:p>
            <a:pPr algn="ctr"/>
            <a:r>
              <a:rPr lang="ja-JP" altLang="en-US" sz="1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ホワイトボード</a:t>
            </a:r>
          </a:p>
        </p:txBody>
      </p:sp>
      <p:sp>
        <p:nvSpPr>
          <p:cNvPr id="17" name="矢印: 折線 16">
            <a:extLst>
              <a:ext uri="{FF2B5EF4-FFF2-40B4-BE49-F238E27FC236}">
                <a16:creationId xmlns="" xmlns:a16="http://schemas.microsoft.com/office/drawing/2014/main" id="{48B3DCFF-0A88-4B9C-8D46-ED3EE231DD59}"/>
              </a:ext>
            </a:extLst>
          </p:cNvPr>
          <p:cNvSpPr/>
          <p:nvPr/>
        </p:nvSpPr>
        <p:spPr>
          <a:xfrm flipH="1">
            <a:off x="2732809" y="2992582"/>
            <a:ext cx="1070260" cy="1080654"/>
          </a:xfrm>
          <a:prstGeom prst="bentArrow">
            <a:avLst>
              <a:gd name="adj1" fmla="val 6714"/>
              <a:gd name="adj2" fmla="val 9538"/>
              <a:gd name="adj3" fmla="val 21206"/>
              <a:gd name="adj4" fmla="val 18067"/>
            </a:avLst>
          </a:prstGeom>
          <a:solidFill>
            <a:srgbClr val="99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="" xmlns:a16="http://schemas.microsoft.com/office/drawing/2014/main" id="{F5FDC5DE-AEE2-47ED-B757-2CA1D5DDA8FB}"/>
              </a:ext>
            </a:extLst>
          </p:cNvPr>
          <p:cNvSpPr txBox="1"/>
          <p:nvPr/>
        </p:nvSpPr>
        <p:spPr>
          <a:xfrm>
            <a:off x="1023836" y="2930237"/>
            <a:ext cx="1664486" cy="307777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0" rIns="36000" bIns="0">
            <a:spAutoFit/>
          </a:bodyPr>
          <a:lstStyle/>
          <a:p>
            <a:r>
              <a:rPr lang="en-US" altLang="ja-JP" sz="2000" b="1" dirty="0">
                <a:solidFill>
                  <a:srgbClr val="33CC33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</a:t>
            </a:r>
            <a:r>
              <a:rPr lang="ja-JP" altLang="en-US" sz="2000" b="1" dirty="0">
                <a:solidFill>
                  <a:srgbClr val="33CC33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階　観覧席へ</a:t>
            </a:r>
          </a:p>
        </p:txBody>
      </p:sp>
      <p:sp>
        <p:nvSpPr>
          <p:cNvPr id="19" name="矢印: 折線 18">
            <a:extLst>
              <a:ext uri="{FF2B5EF4-FFF2-40B4-BE49-F238E27FC236}">
                <a16:creationId xmlns="" xmlns:a16="http://schemas.microsoft.com/office/drawing/2014/main" id="{DF84C653-8F5C-41B0-9E31-C0EA34DBECDB}"/>
              </a:ext>
            </a:extLst>
          </p:cNvPr>
          <p:cNvSpPr/>
          <p:nvPr/>
        </p:nvSpPr>
        <p:spPr>
          <a:xfrm rot="5400000" flipV="1">
            <a:off x="3732935" y="3028950"/>
            <a:ext cx="862443" cy="540329"/>
          </a:xfrm>
          <a:prstGeom prst="bentArrow">
            <a:avLst>
              <a:gd name="adj1" fmla="val 11415"/>
              <a:gd name="adj2" fmla="val 13410"/>
              <a:gd name="adj3" fmla="val 34615"/>
              <a:gd name="adj4" fmla="val 261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1" name="矢印: 折線 20">
            <a:extLst>
              <a:ext uri="{FF2B5EF4-FFF2-40B4-BE49-F238E27FC236}">
                <a16:creationId xmlns="" xmlns:a16="http://schemas.microsoft.com/office/drawing/2014/main" id="{F7715EBF-864F-44A2-9A55-8C9BB6E10616}"/>
              </a:ext>
            </a:extLst>
          </p:cNvPr>
          <p:cNvSpPr/>
          <p:nvPr/>
        </p:nvSpPr>
        <p:spPr>
          <a:xfrm rot="16200000">
            <a:off x="3840744" y="5178564"/>
            <a:ext cx="776715" cy="665020"/>
          </a:xfrm>
          <a:prstGeom prst="bentArrow">
            <a:avLst>
              <a:gd name="adj1" fmla="val 10034"/>
              <a:gd name="adj2" fmla="val 11805"/>
              <a:gd name="adj3" fmla="val 29584"/>
              <a:gd name="adj4" fmla="val 261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pic>
        <p:nvPicPr>
          <p:cNvPr id="22" name="図 21">
            <a:extLst>
              <a:ext uri="{FF2B5EF4-FFF2-40B4-BE49-F238E27FC236}">
                <a16:creationId xmlns="" xmlns:a16="http://schemas.microsoft.com/office/drawing/2014/main" id="{47D39623-4AFB-44A8-8D30-E02ACB627A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55639" y="2018308"/>
            <a:ext cx="658425" cy="493819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="" xmlns:a16="http://schemas.microsoft.com/office/drawing/2014/main" id="{D0220690-EA46-44EF-9453-92A4DBD9C5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55639" y="6278581"/>
            <a:ext cx="658425" cy="493819"/>
          </a:xfrm>
          <a:prstGeom prst="rect">
            <a:avLst/>
          </a:prstGeom>
        </p:spPr>
      </p:pic>
      <p:pic>
        <p:nvPicPr>
          <p:cNvPr id="24" name="図 23">
            <a:extLst>
              <a:ext uri="{FF2B5EF4-FFF2-40B4-BE49-F238E27FC236}">
                <a16:creationId xmlns="" xmlns:a16="http://schemas.microsoft.com/office/drawing/2014/main" id="{69DCF306-469E-40DE-BEF0-C378D1C8BB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43312" y="3223654"/>
            <a:ext cx="658425" cy="493819"/>
          </a:xfrm>
          <a:prstGeom prst="rect">
            <a:avLst/>
          </a:prstGeom>
        </p:spPr>
      </p:pic>
      <p:pic>
        <p:nvPicPr>
          <p:cNvPr id="25" name="図 24">
            <a:extLst>
              <a:ext uri="{FF2B5EF4-FFF2-40B4-BE49-F238E27FC236}">
                <a16:creationId xmlns="" xmlns:a16="http://schemas.microsoft.com/office/drawing/2014/main" id="{5153A329-1CAD-4D80-991B-F97C18EDF00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08186" y="2072631"/>
            <a:ext cx="573468" cy="440545"/>
          </a:xfrm>
          <a:prstGeom prst="rect">
            <a:avLst/>
          </a:prstGeom>
        </p:spPr>
      </p:pic>
      <p:pic>
        <p:nvPicPr>
          <p:cNvPr id="26" name="図 25">
            <a:extLst>
              <a:ext uri="{FF2B5EF4-FFF2-40B4-BE49-F238E27FC236}">
                <a16:creationId xmlns="" xmlns:a16="http://schemas.microsoft.com/office/drawing/2014/main" id="{4B1DD1AD-8BC2-4DB8-9BD6-1AA1FDDB907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08186" y="6332904"/>
            <a:ext cx="573468" cy="440545"/>
          </a:xfrm>
          <a:prstGeom prst="rect">
            <a:avLst/>
          </a:prstGeom>
        </p:spPr>
      </p:pic>
      <p:sp>
        <p:nvSpPr>
          <p:cNvPr id="27" name="テキスト ボックス 26">
            <a:extLst>
              <a:ext uri="{FF2B5EF4-FFF2-40B4-BE49-F238E27FC236}">
                <a16:creationId xmlns="" xmlns:a16="http://schemas.microsoft.com/office/drawing/2014/main" id="{A5986131-A8E4-4327-91EC-F670BB0564F2}"/>
              </a:ext>
            </a:extLst>
          </p:cNvPr>
          <p:cNvSpPr txBox="1"/>
          <p:nvPr/>
        </p:nvSpPr>
        <p:spPr>
          <a:xfrm>
            <a:off x="4619090" y="966354"/>
            <a:ext cx="4014240" cy="9541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ja-JP" altLang="en-US" sz="2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基本： 選手は</a:t>
            </a:r>
            <a:r>
              <a:rPr lang="en-US" altLang="ja-JP" sz="2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</a:t>
            </a:r>
            <a:r>
              <a:rPr lang="ja-JP" altLang="en-US" sz="2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階</a:t>
            </a:r>
            <a:r>
              <a:rPr lang="en-US" altLang="ja-JP" sz="2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_</a:t>
            </a:r>
            <a:r>
              <a:rPr lang="ja-JP" altLang="en-US" sz="2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観覧席</a:t>
            </a:r>
            <a:endParaRPr lang="en-US" altLang="ja-JP" sz="28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　にて待機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="" xmlns:a16="http://schemas.microsoft.com/office/drawing/2014/main" id="{7201500D-7231-4299-8FD2-F1ACF7940D63}"/>
              </a:ext>
            </a:extLst>
          </p:cNvPr>
          <p:cNvSpPr txBox="1"/>
          <p:nvPr/>
        </p:nvSpPr>
        <p:spPr>
          <a:xfrm>
            <a:off x="4577527" y="3439389"/>
            <a:ext cx="3070071" cy="181588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ja-JP" altLang="en-US" sz="2800" b="1" i="1" dirty="0">
                <a:solidFill>
                  <a:srgbClr val="FF99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試合に臨む</a:t>
            </a:r>
            <a:endParaRPr lang="en-US" altLang="ja-JP" sz="2800" b="1" i="1" dirty="0">
              <a:solidFill>
                <a:srgbClr val="FF99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800" b="1" i="1" dirty="0">
                <a:solidFill>
                  <a:srgbClr val="FF99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チームの選手</a:t>
            </a:r>
            <a:endParaRPr lang="en-US" altLang="ja-JP" sz="2800" b="1" i="1" dirty="0">
              <a:solidFill>
                <a:srgbClr val="FF99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800" b="1" i="1" dirty="0">
                <a:solidFill>
                  <a:srgbClr val="FF99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審判</a:t>
            </a:r>
            <a:endParaRPr lang="en-US" altLang="ja-JP" sz="2800" b="1" i="1" dirty="0">
              <a:solidFill>
                <a:srgbClr val="FF99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800" b="1" i="1" dirty="0">
                <a:solidFill>
                  <a:srgbClr val="FF99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　　　　　　のみ</a:t>
            </a:r>
            <a:endParaRPr lang="en-US" altLang="ja-JP" sz="2800" b="1" i="1" dirty="0">
              <a:solidFill>
                <a:srgbClr val="FF99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="" xmlns:a16="http://schemas.microsoft.com/office/drawing/2014/main" id="{6400EC4A-BB6D-4459-9C6D-86878D7A0629}"/>
              </a:ext>
            </a:extLst>
          </p:cNvPr>
          <p:cNvSpPr txBox="1"/>
          <p:nvPr/>
        </p:nvSpPr>
        <p:spPr>
          <a:xfrm>
            <a:off x="369208" y="3377045"/>
            <a:ext cx="2292615" cy="9541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ja-JP" altLang="en-US" sz="2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中央階段にて</a:t>
            </a:r>
            <a:endParaRPr lang="en-US" altLang="ja-JP" sz="28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en-US" altLang="ja-JP" sz="2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</a:t>
            </a:r>
            <a:r>
              <a:rPr lang="ja-JP" altLang="en-US" sz="2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階</a:t>
            </a:r>
            <a:r>
              <a:rPr lang="en-US" altLang="ja-JP" sz="2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_</a:t>
            </a:r>
            <a:r>
              <a:rPr lang="ja-JP" altLang="en-US" sz="2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観覧席へ</a:t>
            </a:r>
          </a:p>
        </p:txBody>
      </p:sp>
      <p:sp>
        <p:nvSpPr>
          <p:cNvPr id="30" name="正方形/長方形 29">
            <a:extLst>
              <a:ext uri="{FF2B5EF4-FFF2-40B4-BE49-F238E27FC236}">
                <a16:creationId xmlns="" xmlns:a16="http://schemas.microsoft.com/office/drawing/2014/main" id="{BFAA70B4-42D8-4F1B-8679-C39093D9DC36}"/>
              </a:ext>
            </a:extLst>
          </p:cNvPr>
          <p:cNvSpPr/>
          <p:nvPr/>
        </p:nvSpPr>
        <p:spPr>
          <a:xfrm>
            <a:off x="3740729" y="4197926"/>
            <a:ext cx="103908" cy="49876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ボックス 30">
            <a:extLst>
              <a:ext uri="{FF2B5EF4-FFF2-40B4-BE49-F238E27FC236}">
                <a16:creationId xmlns="" xmlns:a16="http://schemas.microsoft.com/office/drawing/2014/main" id="{87C4EA18-7C8D-4148-B8A8-85F33FB6644C}"/>
              </a:ext>
            </a:extLst>
          </p:cNvPr>
          <p:cNvSpPr txBox="1"/>
          <p:nvPr/>
        </p:nvSpPr>
        <p:spPr>
          <a:xfrm>
            <a:off x="286080" y="4748645"/>
            <a:ext cx="2658100" cy="181588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ja-JP" altLang="en-US" sz="2800" b="1" dirty="0">
                <a:solidFill>
                  <a:srgbClr val="0066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チーム代表者が</a:t>
            </a:r>
            <a:endParaRPr lang="en-US" altLang="ja-JP" sz="2800" b="1" dirty="0">
              <a:solidFill>
                <a:srgbClr val="0066FF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800" b="1" dirty="0">
                <a:solidFill>
                  <a:srgbClr val="0066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得点表の授受</a:t>
            </a:r>
            <a:endParaRPr lang="en-US" altLang="ja-JP" sz="2800" b="1" dirty="0">
              <a:solidFill>
                <a:srgbClr val="0066FF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800" b="1" dirty="0">
                <a:solidFill>
                  <a:srgbClr val="0066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試合後の報告を</a:t>
            </a:r>
            <a:endParaRPr lang="en-US" altLang="ja-JP" sz="2800" b="1" dirty="0">
              <a:solidFill>
                <a:srgbClr val="0066FF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800" b="1" dirty="0">
                <a:solidFill>
                  <a:srgbClr val="0066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実施する</a:t>
            </a:r>
          </a:p>
        </p:txBody>
      </p:sp>
    </p:spTree>
    <p:extLst>
      <p:ext uri="{BB962C8B-B14F-4D97-AF65-F5344CB8AC3E}">
        <p14:creationId xmlns:p14="http://schemas.microsoft.com/office/powerpoint/2010/main" val="22753790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300</TotalTime>
  <Words>790</Words>
  <Application>Microsoft Office PowerPoint</Application>
  <PresentationFormat>画面に合わせる (4:3)</PresentationFormat>
  <Paragraphs>169</Paragraphs>
  <Slides>12</Slides>
  <Notes>2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13" baseType="lpstr"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前田智彦</dc:creator>
  <cp:lastModifiedBy>yatsurugi</cp:lastModifiedBy>
  <cp:revision>29</cp:revision>
  <dcterms:created xsi:type="dcterms:W3CDTF">2021-04-04T06:06:00Z</dcterms:created>
  <dcterms:modified xsi:type="dcterms:W3CDTF">2022-04-08T23:10:02Z</dcterms:modified>
</cp:coreProperties>
</file>